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4" r:id="rId3"/>
    <p:sldId id="272" r:id="rId4"/>
    <p:sldId id="278" r:id="rId5"/>
    <p:sldId id="273" r:id="rId6"/>
    <p:sldId id="260" r:id="rId7"/>
    <p:sldId id="271" r:id="rId8"/>
    <p:sldId id="276" r:id="rId9"/>
    <p:sldId id="279" r:id="rId10"/>
    <p:sldId id="277" r:id="rId11"/>
    <p:sldId id="280" r:id="rId12"/>
    <p:sldId id="281" r:id="rId13"/>
    <p:sldId id="282" r:id="rId14"/>
    <p:sldId id="284" r:id="rId15"/>
    <p:sldId id="275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4" autoAdjust="0"/>
    <p:restoredTop sz="81776" autoAdjust="0"/>
  </p:normalViewPr>
  <p:slideViewPr>
    <p:cSldViewPr snapToGrid="0">
      <p:cViewPr varScale="1">
        <p:scale>
          <a:sx n="93" d="100"/>
          <a:sy n="93" d="100"/>
        </p:scale>
        <p:origin x="14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3D050-7B97-4416-AF1B-A8A0804C1164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EF728-7F89-4A88-98AF-EB22F745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4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78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09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84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83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14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39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0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87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24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95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83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31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79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728-7F89-4A88-98AF-EB22F745CB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6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5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34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4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80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11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1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6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2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0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D0C66-1F62-4AA9-BC47-D6FAC5C227C6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892E0-C6CB-44EE-95B0-8D4F0EA9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8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83771"/>
            <a:ext cx="9144000" cy="148916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Puerto Rico Virtual: </a:t>
            </a:r>
            <a:br>
              <a:rPr lang="en-US" b="1" dirty="0"/>
            </a:br>
            <a:r>
              <a:rPr lang="en-US" b="1" dirty="0"/>
              <a:t>Education &amp; Development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6490" y="2948895"/>
            <a:ext cx="5833373" cy="1492476"/>
          </a:xfrm>
        </p:spPr>
        <p:txBody>
          <a:bodyPr>
            <a:normAutofit/>
          </a:bodyPr>
          <a:lstStyle/>
          <a:p>
            <a:r>
              <a:rPr lang="en-US" sz="4000" dirty="0"/>
              <a:t>Pablo Rodríguez, MBA-TM</a:t>
            </a:r>
          </a:p>
          <a:p>
            <a:r>
              <a:rPr lang="en-US" sz="4000" dirty="0"/>
              <a:t>Executive Vice President</a:t>
            </a:r>
          </a:p>
          <a:p>
            <a:pPr algn="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53" y="4657569"/>
            <a:ext cx="2146893" cy="173363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075270" y="2489135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50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Developing new generations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46" y="1096187"/>
            <a:ext cx="7506657" cy="556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94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Developing new generations</a:t>
            </a:r>
            <a:endParaRPr lang="en-US" sz="3200" b="1" dirty="0"/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80" y="1191042"/>
            <a:ext cx="8127714" cy="52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2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Paving the way for future generations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7" y="1190258"/>
            <a:ext cx="7901682" cy="55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14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Involved with our community’s social issues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46" y="1190259"/>
            <a:ext cx="8302166" cy="54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8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Remaining relevant </a:t>
            </a:r>
            <a:endParaRPr lang="en-US" sz="3200" b="1" dirty="0"/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91" y="1096187"/>
            <a:ext cx="8229599" cy="55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27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Remaining relevant 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80" y="1190258"/>
            <a:ext cx="6475369" cy="552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8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95734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338990" y="2307365"/>
            <a:ext cx="6616864" cy="2991028"/>
            <a:chOff x="3783369" y="2589376"/>
            <a:chExt cx="5362252" cy="1794978"/>
          </a:xfrm>
        </p:grpSpPr>
        <p:sp>
          <p:nvSpPr>
            <p:cNvPr id="4" name="TextBox 3"/>
            <p:cNvSpPr txBox="1"/>
            <p:nvPr/>
          </p:nvSpPr>
          <p:spPr>
            <a:xfrm>
              <a:off x="6316963" y="2870420"/>
              <a:ext cx="2828658" cy="139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Pablo Rodríguez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Executive Vice President</a:t>
              </a:r>
            </a:p>
            <a:p>
              <a:r>
                <a:rPr lang="en-US" sz="1400" dirty="0"/>
                <a:t>Office:   787.753.5869</a:t>
              </a:r>
            </a:p>
            <a:p>
              <a:r>
                <a:rPr lang="en-US" sz="1400" dirty="0"/>
                <a:t>Mobile: 787-425-1517</a:t>
              </a:r>
            </a:p>
            <a:p>
              <a:r>
                <a:rPr lang="en-US" sz="1400" dirty="0"/>
                <a:t>Email:    pablo@nic.pr</a:t>
              </a:r>
            </a:p>
            <a:p>
              <a:r>
                <a:rPr lang="en-US" sz="1400" dirty="0"/>
                <a:t>Skype:   pablo.nic.pr </a:t>
              </a:r>
            </a:p>
            <a:p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3369" y="2652940"/>
              <a:ext cx="2145978" cy="173141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6144426" y="2589376"/>
              <a:ext cx="8546" cy="17949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16194" y="367468"/>
            <a:ext cx="574277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atin typeface="+mj-lt"/>
                <a:ea typeface="+mj-ea"/>
                <a:cs typeface="+mj-cs"/>
              </a:rPr>
              <a:t>Contact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76" y="957348"/>
            <a:ext cx="8625756" cy="57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87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The sky is no longer the limit…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42" y="1190258"/>
            <a:ext cx="5805755" cy="54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0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Collaborating with NASA – Promoting STEM among our youth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520061"/>
            <a:ext cx="10804988" cy="356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88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NASA – Space exploration </a:t>
            </a:r>
            <a:r>
              <a:rPr lang="en-US" sz="3200" b="1" dirty="0"/>
              <a:t>– Our Youth</a:t>
            </a:r>
            <a:r>
              <a:rPr lang="en-US" sz="3200" b="1" dirty="0"/>
              <a:t> 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04" y="1134438"/>
            <a:ext cx="7737296" cy="55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88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Submarine Robotics – 2016 </a:t>
            </a:r>
            <a:r>
              <a:rPr lang="en-US" sz="3200" b="1" dirty="0"/>
              <a:t>Champions </a:t>
            </a:r>
            <a:r>
              <a:rPr lang="en-US" sz="3200" b="1" dirty="0"/>
              <a:t>Submarine Robotics competition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63" y="1096187"/>
            <a:ext cx="8484823" cy="566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66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Supporting students, teachers, and academia 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190258"/>
            <a:ext cx="6260636" cy="53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Harnessing the power of light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85" y="1272451"/>
            <a:ext cx="6462695" cy="54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64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/>
          </a:bodyPr>
          <a:lstStyle/>
          <a:p>
            <a:r>
              <a:rPr lang="en-US" sz="3200" b="1" dirty="0"/>
              <a:t>Our Champions – Science Technology Engineering Mathematics (STEM)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40" y="1190258"/>
            <a:ext cx="8231918" cy="557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52993"/>
            <a:ext cx="11582400" cy="64461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Collaborating with Government Agencies – Education &amp; Telecommunications</a:t>
            </a:r>
          </a:p>
        </p:txBody>
      </p:sp>
      <p:sp>
        <p:nvSpPr>
          <p:cNvPr id="6" name="AutoShape 2" descr="Displaying dns-qu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splaying dnsquerypn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54" y="5991185"/>
            <a:ext cx="1073446" cy="8668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0" y="1037858"/>
            <a:ext cx="5624593" cy="18074"/>
          </a:xfrm>
          <a:prstGeom prst="line">
            <a:avLst/>
          </a:prstGeom>
          <a:ln w="57150">
            <a:solidFill>
              <a:srgbClr val="FF0000">
                <a:alpha val="76863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51" y="1257728"/>
            <a:ext cx="7161087" cy="54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37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128</Words>
  <Application>Microsoft Office PowerPoint</Application>
  <PresentationFormat>Widescreen</PresentationFormat>
  <Paragraphs>38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Puerto Rico Virtual:  Education &amp; Development</vt:lpstr>
      <vt:lpstr>The sky is no longer the limit…</vt:lpstr>
      <vt:lpstr>Collaborating with NASA – Promoting STEM among our youth</vt:lpstr>
      <vt:lpstr>NASA – Space exploration – Our Youth </vt:lpstr>
      <vt:lpstr>Submarine Robotics – 2016 Champions Submarine Robotics competition</vt:lpstr>
      <vt:lpstr>Supporting students, teachers, and academia </vt:lpstr>
      <vt:lpstr>Harnessing the power of light</vt:lpstr>
      <vt:lpstr>Our Champions – Science Technology Engineering Mathematics (STEM)</vt:lpstr>
      <vt:lpstr>Collaborating with Government Agencies – Education &amp; Telecommunications</vt:lpstr>
      <vt:lpstr>Developing new generations</vt:lpstr>
      <vt:lpstr>Developing new generations</vt:lpstr>
      <vt:lpstr>Paving the way for future generations</vt:lpstr>
      <vt:lpstr>Involved with our community’s social issues</vt:lpstr>
      <vt:lpstr>Remaining relevant </vt:lpstr>
      <vt:lpstr>Remaining relevant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DNSSEC en America Latina</dc:title>
  <dc:creator>pablor</dc:creator>
  <cp:lastModifiedBy>Pablo Rodriguez</cp:lastModifiedBy>
  <cp:revision>73</cp:revision>
  <dcterms:created xsi:type="dcterms:W3CDTF">2016-03-20T15:33:38Z</dcterms:created>
  <dcterms:modified xsi:type="dcterms:W3CDTF">2016-10-25T20:20:11Z</dcterms:modified>
</cp:coreProperties>
</file>