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113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F34-36F8-40F9-B04C-6BD6E11B589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4CA7-B997-4990-93B1-92B282026D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7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F34-36F8-40F9-B04C-6BD6E11B589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4CA7-B997-4990-93B1-92B282026D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9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F34-36F8-40F9-B04C-6BD6E11B589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4CA7-B997-4990-93B1-92B282026D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9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F34-36F8-40F9-B04C-6BD6E11B589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4CA7-B997-4990-93B1-92B282026D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5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F34-36F8-40F9-B04C-6BD6E11B589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4CA7-B997-4990-93B1-92B282026D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2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F34-36F8-40F9-B04C-6BD6E11B589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4CA7-B997-4990-93B1-92B282026D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2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F34-36F8-40F9-B04C-6BD6E11B589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4CA7-B997-4990-93B1-92B282026D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3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F34-36F8-40F9-B04C-6BD6E11B589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4CA7-B997-4990-93B1-92B282026D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F34-36F8-40F9-B04C-6BD6E11B589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4CA7-B997-4990-93B1-92B282026D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3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F34-36F8-40F9-B04C-6BD6E11B589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4CA7-B997-4990-93B1-92B282026D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0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AF34-36F8-40F9-B04C-6BD6E11B589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4CA7-B997-4990-93B1-92B282026D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5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2AF34-36F8-40F9-B04C-6BD6E11B589D}" type="datetimeFigureOut">
              <a:rPr lang="en-US" smtClean="0"/>
              <a:t>11/5/2016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4CA7-B997-4990-93B1-92B282026D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1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PTI Board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ccNSO</a:t>
            </a:r>
            <a:r>
              <a:rPr lang="en-US" dirty="0"/>
              <a:t> meeting 6</a:t>
            </a:r>
            <a:r>
              <a:rPr lang="en-US" baseline="30000" dirty="0"/>
              <a:t>th</a:t>
            </a:r>
            <a:r>
              <a:rPr lang="en-US" dirty="0"/>
              <a:t> November 2016</a:t>
            </a:r>
          </a:p>
          <a:p>
            <a:r>
              <a:rPr lang="en-US" dirty="0"/>
              <a:t>ICANN 57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09" y="270520"/>
            <a:ext cx="2983625" cy="372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6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for PTI Board</a:t>
            </a:r>
            <a:br>
              <a:rPr lang="en-US" dirty="0"/>
            </a:br>
            <a:endParaRPr lang="en-US" dirty="0"/>
          </a:p>
          <a:p>
            <a:r>
              <a:rPr lang="en-US" dirty="0"/>
              <a:t>Board composition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way forward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397" y="1369828"/>
            <a:ext cx="5444944" cy="38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6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 </a:t>
            </a:r>
            <a:br>
              <a:rPr lang="en-US" dirty="0"/>
            </a:br>
            <a:r>
              <a:rPr lang="en-US" dirty="0"/>
              <a:t>Public Technical Identifiers </a:t>
            </a:r>
            <a:r>
              <a:rPr lang="en-US" dirty="0"/>
              <a:t> Board	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of the new set up – the legal separation </a:t>
            </a:r>
            <a:br>
              <a:rPr lang="en-US" dirty="0"/>
            </a:br>
            <a:endParaRPr lang="en-US" dirty="0"/>
          </a:p>
          <a:p>
            <a:r>
              <a:rPr lang="en-US" dirty="0"/>
              <a:t>Board of 5 directors and have the minimum statutorily required responsibilities and powers - all appointed by ICANN as the sole member of PTI.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PTI Board is comprised of :</a:t>
            </a:r>
          </a:p>
          <a:p>
            <a:pPr lvl="1"/>
            <a:r>
              <a:rPr lang="en-US" dirty="0"/>
              <a:t>three directors who are employed by ICANN and PTI and </a:t>
            </a:r>
          </a:p>
          <a:p>
            <a:pPr lvl="1"/>
            <a:r>
              <a:rPr lang="en-US" dirty="0"/>
              <a:t>two additional independent directors (Nominated by </a:t>
            </a:r>
            <a:r>
              <a:rPr lang="en-US" dirty="0" err="1"/>
              <a:t>NomCom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8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PTI Board for the next year		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PTI Board: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Elise </a:t>
            </a:r>
            <a:r>
              <a:rPr lang="en-US" dirty="0" err="1"/>
              <a:t>Gerich</a:t>
            </a:r>
            <a:r>
              <a:rPr lang="en-US" dirty="0"/>
              <a:t>, President</a:t>
            </a:r>
            <a:r>
              <a:rPr lang="en-US" dirty="0"/>
              <a:t> PTI </a:t>
            </a:r>
            <a:endParaRPr lang="en-US" dirty="0"/>
          </a:p>
          <a:p>
            <a:r>
              <a:rPr lang="en-US" dirty="0"/>
              <a:t>David Conrad, CTO</a:t>
            </a:r>
            <a:r>
              <a:rPr lang="en-US" dirty="0"/>
              <a:t> ICANN</a:t>
            </a:r>
            <a:endParaRPr lang="en-US" dirty="0"/>
          </a:p>
          <a:p>
            <a:r>
              <a:rPr lang="en-US" dirty="0" err="1"/>
              <a:t>Akram</a:t>
            </a:r>
            <a:r>
              <a:rPr lang="en-US" dirty="0"/>
              <a:t> </a:t>
            </a:r>
            <a:r>
              <a:rPr lang="en-US" dirty="0" err="1"/>
              <a:t>Atallah</a:t>
            </a:r>
            <a:r>
              <a:rPr lang="en-US" dirty="0"/>
              <a:t>, President Global Domains Division </a:t>
            </a:r>
            <a:r>
              <a:rPr lang="en-US" dirty="0"/>
              <a:t>ICANN</a:t>
            </a:r>
            <a:endParaRPr lang="en-US" dirty="0"/>
          </a:p>
          <a:p>
            <a:r>
              <a:rPr lang="en-US" dirty="0"/>
              <a:t>Jonathan Robison, independent director</a:t>
            </a:r>
          </a:p>
          <a:p>
            <a:r>
              <a:rPr lang="en-US" dirty="0"/>
              <a:t>Lise Fuhr, independent director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671" y="365125"/>
            <a:ext cx="4336648" cy="32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9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forward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PTI Board independent directors are interim – give time for the </a:t>
            </a:r>
            <a:r>
              <a:rPr lang="en-US" dirty="0" err="1"/>
              <a:t>NomCom</a:t>
            </a:r>
            <a:r>
              <a:rPr lang="en-US" dirty="0"/>
              <a:t> to set up requirements</a:t>
            </a:r>
          </a:p>
          <a:p>
            <a:endParaRPr lang="en-US" dirty="0"/>
          </a:p>
          <a:p>
            <a:r>
              <a:rPr lang="en-US" dirty="0"/>
              <a:t>Need to ensure transparency and visibility of the work of the PTI Board for the community</a:t>
            </a:r>
          </a:p>
          <a:p>
            <a:endParaRPr lang="en-US" dirty="0"/>
          </a:p>
          <a:p>
            <a:r>
              <a:rPr lang="en-US" dirty="0"/>
              <a:t>Need to ensure communication between CSC and PTI Board </a:t>
            </a:r>
          </a:p>
        </p:txBody>
      </p:sp>
    </p:spTree>
    <p:extLst>
      <p:ext uri="{BB962C8B-B14F-4D97-AF65-F5344CB8AC3E}">
        <p14:creationId xmlns:p14="http://schemas.microsoft.com/office/powerpoint/2010/main" val="134686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 has just begun……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127" y="1825625"/>
            <a:ext cx="65237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8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114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PTI Board</vt:lpstr>
      <vt:lpstr>PowerPoint-præsentation</vt:lpstr>
      <vt:lpstr>Background  Public Technical Identifiers  Board </vt:lpstr>
      <vt:lpstr>PTI Board for the next year  </vt:lpstr>
      <vt:lpstr>The way forward</vt:lpstr>
      <vt:lpstr>The work has just begun……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PTI Board</dc:title>
  <dc:creator>Lise Fuhr</dc:creator>
  <cp:lastModifiedBy>Lise Fuhr</cp:lastModifiedBy>
  <cp:revision>9</cp:revision>
  <dcterms:created xsi:type="dcterms:W3CDTF">2016-11-05T07:35:28Z</dcterms:created>
  <dcterms:modified xsi:type="dcterms:W3CDTF">2016-11-05T08:43:04Z</dcterms:modified>
</cp:coreProperties>
</file>