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5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219FE-B7D0-3C49-A2D8-0471C2622FF3}" type="datetimeFigureOut">
              <a:rPr lang="en-US" smtClean="0"/>
              <a:pPr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781AA-7B71-3449-B27A-C24215CE8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600199"/>
          </a:xfrm>
        </p:spPr>
        <p:txBody>
          <a:bodyPr/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/>
          <a:lstStyle/>
          <a:p>
            <a:pPr marL="514350" indent="-514350" algn="l"/>
            <a:r>
              <a:rPr lang="en-US" b="1" dirty="0" smtClean="0">
                <a:solidFill>
                  <a:schemeClr val="tx1"/>
                </a:solidFill>
              </a:rPr>
              <a:t>Name: </a:t>
            </a:r>
            <a:r>
              <a:rPr lang="en-US" dirty="0" smtClean="0">
                <a:solidFill>
                  <a:schemeClr val="tx1"/>
                </a:solidFill>
              </a:rPr>
              <a:t>Abdalla Omari</a:t>
            </a:r>
          </a:p>
          <a:p>
            <a:pPr marL="514350" indent="-514350" algn="l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chemeClr val="tx1"/>
                </a:solidFill>
              </a:rPr>
              <a:t>Organization</a:t>
            </a:r>
            <a:r>
              <a:rPr lang="en-US" dirty="0" smtClean="0">
                <a:solidFill>
                  <a:schemeClr val="tx1"/>
                </a:solidFill>
              </a:rPr>
              <a:t>: KeNIC (.ke ccTLD)</a:t>
            </a:r>
          </a:p>
          <a:p>
            <a:pPr marL="514350" indent="-514350" algn="l"/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b="1" dirty="0" smtClean="0">
                <a:solidFill>
                  <a:schemeClr val="tx1"/>
                </a:solidFill>
              </a:rPr>
              <a:t>Position</a:t>
            </a:r>
            <a:r>
              <a:rPr lang="en-US" dirty="0" smtClean="0">
                <a:solidFill>
                  <a:schemeClr val="tx1"/>
                </a:solidFill>
              </a:rPr>
              <a:t>: Chief Executive Officer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graphics1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32200" y="533400"/>
            <a:ext cx="9398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Increasing </a:t>
            </a:r>
            <a:r>
              <a:rPr lang="en-US" b="1" u="sng" dirty="0" err="1" smtClean="0"/>
              <a:t>ccTLD’s</a:t>
            </a:r>
            <a:r>
              <a:rPr lang="en-US" b="1" u="sng" dirty="0" smtClean="0"/>
              <a:t> membership in Africa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Lobbying </a:t>
            </a:r>
            <a:r>
              <a:rPr lang="en-US" dirty="0" smtClean="0"/>
              <a:t>through </a:t>
            </a:r>
            <a:r>
              <a:rPr lang="en-US" dirty="0" err="1" smtClean="0"/>
              <a:t>AfTLD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Lobbying </a:t>
            </a:r>
            <a:r>
              <a:rPr lang="en-US" dirty="0" smtClean="0"/>
              <a:t>through </a:t>
            </a:r>
            <a:r>
              <a:rPr lang="en-US" dirty="0" err="1" smtClean="0"/>
              <a:t>Afrinic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Lobbying through African Union (AU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Lobbying the Arab league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graphics1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810000" y="46038"/>
            <a:ext cx="9398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Cross </a:t>
            </a:r>
            <a:r>
              <a:rPr lang="en-US" b="1" u="sng" dirty="0" err="1" smtClean="0"/>
              <a:t>ccNSO</a:t>
            </a:r>
            <a:r>
              <a:rPr lang="en-US" b="1" u="sng" dirty="0" smtClean="0"/>
              <a:t> learning of best practices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Marketing exchange programs within </a:t>
            </a:r>
            <a:r>
              <a:rPr lang="en-US" dirty="0" err="1" smtClean="0"/>
              <a:t>ccTLD’s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Technical capacity exchange programs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Bench marking of staff members between staff members of </a:t>
            </a:r>
            <a:r>
              <a:rPr lang="en-US" dirty="0" err="1" smtClean="0"/>
              <a:t>ccTLD’s</a:t>
            </a:r>
            <a:endParaRPr lang="en-US" dirty="0"/>
          </a:p>
        </p:txBody>
      </p:sp>
      <p:pic>
        <p:nvPicPr>
          <p:cNvPr id="4" name="graphics1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886200" y="457200"/>
            <a:ext cx="9398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What am I bringing to the Council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54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Experience in Corporate Governance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Experience in Financial Management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Experience in Management and process implementation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Capacity to contribute to the </a:t>
            </a:r>
            <a:r>
              <a:rPr lang="en-US" dirty="0" err="1" smtClean="0"/>
              <a:t>ccNSO</a:t>
            </a:r>
            <a:r>
              <a:rPr lang="en-US" dirty="0" smtClean="0"/>
              <a:t>  SOP working group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pic>
        <p:nvPicPr>
          <p:cNvPr id="4" name="graphics1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4102100" y="274638"/>
            <a:ext cx="9398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600" dirty="0" smtClean="0"/>
              <a:t>THANK YOU!</a:t>
            </a:r>
            <a:endParaRPr lang="en-US" sz="6600" dirty="0"/>
          </a:p>
        </p:txBody>
      </p:sp>
      <p:pic>
        <p:nvPicPr>
          <p:cNvPr id="4" name="graphics1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962400" y="1828800"/>
            <a:ext cx="9398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103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INTRODUCTION</vt:lpstr>
      <vt:lpstr> Increasing ccTLD’s membership in Africa</vt:lpstr>
      <vt:lpstr> Cross ccNSO learning of best practices</vt:lpstr>
      <vt:lpstr> What am I bringing to the Council</vt:lpstr>
      <vt:lpstr>.</vt:lpstr>
    </vt:vector>
  </TitlesOfParts>
  <Company>KeNIC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Museeh</dc:creator>
  <cp:lastModifiedBy>Paul Museeh</cp:lastModifiedBy>
  <cp:revision>31</cp:revision>
  <dcterms:created xsi:type="dcterms:W3CDTF">2016-11-05T06:27:15Z</dcterms:created>
  <dcterms:modified xsi:type="dcterms:W3CDTF">2016-11-05T06:35:13Z</dcterms:modified>
</cp:coreProperties>
</file>