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92" r:id="rId4"/>
    <p:sldId id="291" r:id="rId5"/>
    <p:sldId id="275" r:id="rId6"/>
    <p:sldId id="295" r:id="rId7"/>
    <p:sldId id="296" r:id="rId8"/>
    <p:sldId id="301" r:id="rId9"/>
    <p:sldId id="298" r:id="rId10"/>
    <p:sldId id="299" r:id="rId11"/>
    <p:sldId id="302" r:id="rId12"/>
    <p:sldId id="303" r:id="rId13"/>
    <p:sldId id="294" r:id="rId14"/>
    <p:sldId id="304" r:id="rId15"/>
    <p:sldId id="276" r:id="rId16"/>
    <p:sldId id="297" r:id="rId17"/>
    <p:sldId id="300" r:id="rId18"/>
    <p:sldId id="293" r:id="rId19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rina Sataki" initials="KS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01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CC1305-7E87-41E9-B14E-E210ABE6E0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AB8F2A8-4DF6-4E65-A4BC-003395DF5796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lv-LV" dirty="0" err="1" smtClean="0"/>
            <a:t>Review</a:t>
          </a:r>
          <a:endParaRPr lang="lv-LV" dirty="0"/>
        </a:p>
      </dgm:t>
    </dgm:pt>
    <dgm:pt modelId="{344C9C9D-A88F-4326-8B2F-DA77E9559168}" type="parTrans" cxnId="{1F8B3E1F-8714-4FE8-B12B-FA354E6FD422}">
      <dgm:prSet/>
      <dgm:spPr/>
      <dgm:t>
        <a:bodyPr/>
        <a:lstStyle/>
        <a:p>
          <a:endParaRPr lang="lv-LV"/>
        </a:p>
      </dgm:t>
    </dgm:pt>
    <dgm:pt modelId="{FFE55EE5-A94A-41F2-872E-F4A3C9CE7473}" type="sibTrans" cxnId="{1F8B3E1F-8714-4FE8-B12B-FA354E6FD422}">
      <dgm:prSet/>
      <dgm:spPr/>
      <dgm:t>
        <a:bodyPr/>
        <a:lstStyle/>
        <a:p>
          <a:endParaRPr lang="lv-LV"/>
        </a:p>
      </dgm:t>
    </dgm:pt>
    <dgm:pt modelId="{120A03CB-7374-4504-AFDC-E1019FB02813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lv-LV" dirty="0" err="1" smtClean="0"/>
            <a:t>Write</a:t>
          </a:r>
          <a:endParaRPr lang="lv-LV" dirty="0"/>
        </a:p>
      </dgm:t>
    </dgm:pt>
    <dgm:pt modelId="{66BB9E3F-685A-44E8-BA04-D1FE24EA1470}" type="parTrans" cxnId="{B7B423C8-1A18-49C6-A8D6-8D2353AD7EAA}">
      <dgm:prSet/>
      <dgm:spPr/>
      <dgm:t>
        <a:bodyPr/>
        <a:lstStyle/>
        <a:p>
          <a:endParaRPr lang="lv-LV"/>
        </a:p>
      </dgm:t>
    </dgm:pt>
    <dgm:pt modelId="{63A12346-F85D-4068-AA72-3933C49A2839}" type="sibTrans" cxnId="{B7B423C8-1A18-49C6-A8D6-8D2353AD7EAA}">
      <dgm:prSet/>
      <dgm:spPr/>
      <dgm:t>
        <a:bodyPr/>
        <a:lstStyle/>
        <a:p>
          <a:endParaRPr lang="lv-LV"/>
        </a:p>
      </dgm:t>
    </dgm:pt>
    <dgm:pt modelId="{5CC39A37-04BD-49F2-B11B-085D8FEC7888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lv-LV" dirty="0" err="1" smtClean="0"/>
            <a:t>Discuss</a:t>
          </a:r>
          <a:endParaRPr lang="lv-LV" dirty="0"/>
        </a:p>
      </dgm:t>
    </dgm:pt>
    <dgm:pt modelId="{B64994EB-0C0E-44CA-AC2F-423108E91814}" type="parTrans" cxnId="{F0484E87-3610-47AA-8018-E1AFC3D92985}">
      <dgm:prSet/>
      <dgm:spPr/>
      <dgm:t>
        <a:bodyPr/>
        <a:lstStyle/>
        <a:p>
          <a:endParaRPr lang="lv-LV"/>
        </a:p>
      </dgm:t>
    </dgm:pt>
    <dgm:pt modelId="{DA072C0A-D631-411B-ADEB-A74BDDF40963}" type="sibTrans" cxnId="{F0484E87-3610-47AA-8018-E1AFC3D92985}">
      <dgm:prSet/>
      <dgm:spPr/>
      <dgm:t>
        <a:bodyPr/>
        <a:lstStyle/>
        <a:p>
          <a:endParaRPr lang="lv-LV"/>
        </a:p>
      </dgm:t>
    </dgm:pt>
    <dgm:pt modelId="{CA9D8452-8240-4082-8800-553C5061CD2D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lv-LV" dirty="0" err="1" smtClean="0"/>
            <a:t>Submit</a:t>
          </a:r>
          <a:endParaRPr lang="lv-LV" dirty="0"/>
        </a:p>
      </dgm:t>
    </dgm:pt>
    <dgm:pt modelId="{3D60E6E1-C9A7-4616-BFFF-A7E4B7ACF270}" type="parTrans" cxnId="{6C80C822-01EF-4A0E-BED8-DE6995A67AF9}">
      <dgm:prSet/>
      <dgm:spPr/>
      <dgm:t>
        <a:bodyPr/>
        <a:lstStyle/>
        <a:p>
          <a:endParaRPr lang="lv-LV"/>
        </a:p>
      </dgm:t>
    </dgm:pt>
    <dgm:pt modelId="{5B64D460-3E49-4BA6-8159-51005ABFDC97}" type="sibTrans" cxnId="{6C80C822-01EF-4A0E-BED8-DE6995A67AF9}">
      <dgm:prSet/>
      <dgm:spPr/>
      <dgm:t>
        <a:bodyPr/>
        <a:lstStyle/>
        <a:p>
          <a:endParaRPr lang="lv-LV"/>
        </a:p>
      </dgm:t>
    </dgm:pt>
    <dgm:pt modelId="{86591EE2-2739-4F31-B75B-D405D88EB9B7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lv-LV" dirty="0" err="1" smtClean="0"/>
            <a:t>Adopt</a:t>
          </a:r>
          <a:endParaRPr lang="lv-LV" dirty="0"/>
        </a:p>
      </dgm:t>
    </dgm:pt>
    <dgm:pt modelId="{AF52FB67-0193-42DF-8BDA-5B69952B5039}" type="parTrans" cxnId="{F86C0C6F-AC1B-4D35-97C0-D50B557741ED}">
      <dgm:prSet/>
      <dgm:spPr/>
      <dgm:t>
        <a:bodyPr/>
        <a:lstStyle/>
        <a:p>
          <a:endParaRPr lang="lv-LV"/>
        </a:p>
      </dgm:t>
    </dgm:pt>
    <dgm:pt modelId="{34CFF343-606C-470E-8728-1C8C1C1CE560}" type="sibTrans" cxnId="{F86C0C6F-AC1B-4D35-97C0-D50B557741ED}">
      <dgm:prSet/>
      <dgm:spPr/>
      <dgm:t>
        <a:bodyPr/>
        <a:lstStyle/>
        <a:p>
          <a:endParaRPr lang="lv-LV"/>
        </a:p>
      </dgm:t>
    </dgm:pt>
    <dgm:pt modelId="{13C2DA0A-7EAC-47F0-9035-854A7F5EF74B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lv-LV" dirty="0" err="1" smtClean="0"/>
            <a:t>Review</a:t>
          </a:r>
          <a:endParaRPr lang="lv-LV" dirty="0"/>
        </a:p>
      </dgm:t>
    </dgm:pt>
    <dgm:pt modelId="{BE559083-3621-4404-B5C3-DE990AAEAE6B}" type="parTrans" cxnId="{994DF84E-927D-42F0-9905-CC62B843BD70}">
      <dgm:prSet/>
      <dgm:spPr/>
      <dgm:t>
        <a:bodyPr/>
        <a:lstStyle/>
        <a:p>
          <a:endParaRPr lang="lv-LV"/>
        </a:p>
      </dgm:t>
    </dgm:pt>
    <dgm:pt modelId="{62860E82-F59C-49C4-9363-B212817E4586}" type="sibTrans" cxnId="{994DF84E-927D-42F0-9905-CC62B843BD70}">
      <dgm:prSet/>
      <dgm:spPr/>
      <dgm:t>
        <a:bodyPr/>
        <a:lstStyle/>
        <a:p>
          <a:endParaRPr lang="lv-LV"/>
        </a:p>
      </dgm:t>
    </dgm:pt>
    <dgm:pt modelId="{18B18442-D1B7-4ACF-AF8A-94C98716BDBD}" type="pres">
      <dgm:prSet presAssocID="{4BCC1305-7E87-41E9-B14E-E210ABE6E0B8}" presName="Name0" presStyleCnt="0">
        <dgm:presLayoutVars>
          <dgm:dir/>
          <dgm:animLvl val="lvl"/>
          <dgm:resizeHandles val="exact"/>
        </dgm:presLayoutVars>
      </dgm:prSet>
      <dgm:spPr/>
    </dgm:pt>
    <dgm:pt modelId="{1A052D0A-763C-45D7-AF52-958D59B5262C}" type="pres">
      <dgm:prSet presAssocID="{0AB8F2A8-4DF6-4E65-A4BC-003395DF579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0B906A3-5931-4A1B-914D-7D270D9A0C06}" type="pres">
      <dgm:prSet presAssocID="{FFE55EE5-A94A-41F2-872E-F4A3C9CE7473}" presName="parTxOnlySpace" presStyleCnt="0"/>
      <dgm:spPr/>
    </dgm:pt>
    <dgm:pt modelId="{7F8D73F8-FB0F-492A-8711-E0D8C34B9EA2}" type="pres">
      <dgm:prSet presAssocID="{120A03CB-7374-4504-AFDC-E1019FB0281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FC2EE6B4-6A99-4CD2-8C9C-95BE89965762}" type="pres">
      <dgm:prSet presAssocID="{63A12346-F85D-4068-AA72-3933C49A2839}" presName="parTxOnlySpace" presStyleCnt="0"/>
      <dgm:spPr/>
    </dgm:pt>
    <dgm:pt modelId="{665A2DC6-551F-495C-B0D2-516FF794CFED}" type="pres">
      <dgm:prSet presAssocID="{5CC39A37-04BD-49F2-B11B-085D8FEC7888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C972EA3F-5C13-46ED-85C9-80809A1AD51F}" type="pres">
      <dgm:prSet presAssocID="{DA072C0A-D631-411B-ADEB-A74BDDF40963}" presName="parTxOnlySpace" presStyleCnt="0"/>
      <dgm:spPr/>
    </dgm:pt>
    <dgm:pt modelId="{3F68C503-6238-49AC-A90A-9305D4B6838E}" type="pres">
      <dgm:prSet presAssocID="{CA9D8452-8240-4082-8800-553C5061CD2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D108AC3D-6F84-41BC-B183-4684186ED263}" type="pres">
      <dgm:prSet presAssocID="{5B64D460-3E49-4BA6-8159-51005ABFDC97}" presName="parTxOnlySpace" presStyleCnt="0"/>
      <dgm:spPr/>
    </dgm:pt>
    <dgm:pt modelId="{F14DB97C-5604-4183-A86F-9A417C2AA249}" type="pres">
      <dgm:prSet presAssocID="{86591EE2-2739-4F31-B75B-D405D88EB9B7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4D015C58-2FB2-4E65-8473-8895615F46BD}" type="pres">
      <dgm:prSet presAssocID="{34CFF343-606C-470E-8728-1C8C1C1CE560}" presName="parTxOnlySpace" presStyleCnt="0"/>
      <dgm:spPr/>
    </dgm:pt>
    <dgm:pt modelId="{079C4AC6-225A-4B8F-8CAC-2354A3F31D03}" type="pres">
      <dgm:prSet presAssocID="{13C2DA0A-7EAC-47F0-9035-854A7F5EF74B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1F8B3E1F-8714-4FE8-B12B-FA354E6FD422}" srcId="{4BCC1305-7E87-41E9-B14E-E210ABE6E0B8}" destId="{0AB8F2A8-4DF6-4E65-A4BC-003395DF5796}" srcOrd="0" destOrd="0" parTransId="{344C9C9D-A88F-4326-8B2F-DA77E9559168}" sibTransId="{FFE55EE5-A94A-41F2-872E-F4A3C9CE7473}"/>
    <dgm:cxn modelId="{EE46A8F0-B60F-436A-8905-945700FA090C}" type="presOf" srcId="{13C2DA0A-7EAC-47F0-9035-854A7F5EF74B}" destId="{079C4AC6-225A-4B8F-8CAC-2354A3F31D03}" srcOrd="0" destOrd="0" presId="urn:microsoft.com/office/officeart/2005/8/layout/chevron1"/>
    <dgm:cxn modelId="{6DBEA209-CCEC-42C0-BE22-0DAD308AD2E2}" type="presOf" srcId="{CA9D8452-8240-4082-8800-553C5061CD2D}" destId="{3F68C503-6238-49AC-A90A-9305D4B6838E}" srcOrd="0" destOrd="0" presId="urn:microsoft.com/office/officeart/2005/8/layout/chevron1"/>
    <dgm:cxn modelId="{6C80C822-01EF-4A0E-BED8-DE6995A67AF9}" srcId="{4BCC1305-7E87-41E9-B14E-E210ABE6E0B8}" destId="{CA9D8452-8240-4082-8800-553C5061CD2D}" srcOrd="3" destOrd="0" parTransId="{3D60E6E1-C9A7-4616-BFFF-A7E4B7ACF270}" sibTransId="{5B64D460-3E49-4BA6-8159-51005ABFDC97}"/>
    <dgm:cxn modelId="{1C82D5BC-C62F-44E3-AC67-81D22A543F37}" type="presOf" srcId="{5CC39A37-04BD-49F2-B11B-085D8FEC7888}" destId="{665A2DC6-551F-495C-B0D2-516FF794CFED}" srcOrd="0" destOrd="0" presId="urn:microsoft.com/office/officeart/2005/8/layout/chevron1"/>
    <dgm:cxn modelId="{18BC471C-4178-4386-BD8C-7907FE5080A2}" type="presOf" srcId="{86591EE2-2739-4F31-B75B-D405D88EB9B7}" destId="{F14DB97C-5604-4183-A86F-9A417C2AA249}" srcOrd="0" destOrd="0" presId="urn:microsoft.com/office/officeart/2005/8/layout/chevron1"/>
    <dgm:cxn modelId="{4D7B90B2-0C7D-40E7-94DA-664F1C6D4263}" type="presOf" srcId="{4BCC1305-7E87-41E9-B14E-E210ABE6E0B8}" destId="{18B18442-D1B7-4ACF-AF8A-94C98716BDBD}" srcOrd="0" destOrd="0" presId="urn:microsoft.com/office/officeart/2005/8/layout/chevron1"/>
    <dgm:cxn modelId="{F0484E87-3610-47AA-8018-E1AFC3D92985}" srcId="{4BCC1305-7E87-41E9-B14E-E210ABE6E0B8}" destId="{5CC39A37-04BD-49F2-B11B-085D8FEC7888}" srcOrd="2" destOrd="0" parTransId="{B64994EB-0C0E-44CA-AC2F-423108E91814}" sibTransId="{DA072C0A-D631-411B-ADEB-A74BDDF40963}"/>
    <dgm:cxn modelId="{5B0E9D9C-C95C-4DFB-84BB-900491039052}" type="presOf" srcId="{0AB8F2A8-4DF6-4E65-A4BC-003395DF5796}" destId="{1A052D0A-763C-45D7-AF52-958D59B5262C}" srcOrd="0" destOrd="0" presId="urn:microsoft.com/office/officeart/2005/8/layout/chevron1"/>
    <dgm:cxn modelId="{B7B423C8-1A18-49C6-A8D6-8D2353AD7EAA}" srcId="{4BCC1305-7E87-41E9-B14E-E210ABE6E0B8}" destId="{120A03CB-7374-4504-AFDC-E1019FB02813}" srcOrd="1" destOrd="0" parTransId="{66BB9E3F-685A-44E8-BA04-D1FE24EA1470}" sibTransId="{63A12346-F85D-4068-AA72-3933C49A2839}"/>
    <dgm:cxn modelId="{4F9AB645-C385-46A3-898C-805F0478091E}" type="presOf" srcId="{120A03CB-7374-4504-AFDC-E1019FB02813}" destId="{7F8D73F8-FB0F-492A-8711-E0D8C34B9EA2}" srcOrd="0" destOrd="0" presId="urn:microsoft.com/office/officeart/2005/8/layout/chevron1"/>
    <dgm:cxn modelId="{F86C0C6F-AC1B-4D35-97C0-D50B557741ED}" srcId="{4BCC1305-7E87-41E9-B14E-E210ABE6E0B8}" destId="{86591EE2-2739-4F31-B75B-D405D88EB9B7}" srcOrd="4" destOrd="0" parTransId="{AF52FB67-0193-42DF-8BDA-5B69952B5039}" sibTransId="{34CFF343-606C-470E-8728-1C8C1C1CE560}"/>
    <dgm:cxn modelId="{994DF84E-927D-42F0-9905-CC62B843BD70}" srcId="{4BCC1305-7E87-41E9-B14E-E210ABE6E0B8}" destId="{13C2DA0A-7EAC-47F0-9035-854A7F5EF74B}" srcOrd="5" destOrd="0" parTransId="{BE559083-3621-4404-B5C3-DE990AAEAE6B}" sibTransId="{62860E82-F59C-49C4-9363-B212817E4586}"/>
    <dgm:cxn modelId="{1FFB95F7-41B5-40F6-ADCF-EA66304E6D3D}" type="presParOf" srcId="{18B18442-D1B7-4ACF-AF8A-94C98716BDBD}" destId="{1A052D0A-763C-45D7-AF52-958D59B5262C}" srcOrd="0" destOrd="0" presId="urn:microsoft.com/office/officeart/2005/8/layout/chevron1"/>
    <dgm:cxn modelId="{93118F82-79D8-44F5-B413-4D940258A5B2}" type="presParOf" srcId="{18B18442-D1B7-4ACF-AF8A-94C98716BDBD}" destId="{60B906A3-5931-4A1B-914D-7D270D9A0C06}" srcOrd="1" destOrd="0" presId="urn:microsoft.com/office/officeart/2005/8/layout/chevron1"/>
    <dgm:cxn modelId="{C2BBEC81-41E3-436C-8C23-67E7A4D99C66}" type="presParOf" srcId="{18B18442-D1B7-4ACF-AF8A-94C98716BDBD}" destId="{7F8D73F8-FB0F-492A-8711-E0D8C34B9EA2}" srcOrd="2" destOrd="0" presId="urn:microsoft.com/office/officeart/2005/8/layout/chevron1"/>
    <dgm:cxn modelId="{DCD91D3D-49E2-4399-8883-C002F261F80B}" type="presParOf" srcId="{18B18442-D1B7-4ACF-AF8A-94C98716BDBD}" destId="{FC2EE6B4-6A99-4CD2-8C9C-95BE89965762}" srcOrd="3" destOrd="0" presId="urn:microsoft.com/office/officeart/2005/8/layout/chevron1"/>
    <dgm:cxn modelId="{522D5C0B-16CD-42C9-8C79-CEA3FF21B6B8}" type="presParOf" srcId="{18B18442-D1B7-4ACF-AF8A-94C98716BDBD}" destId="{665A2DC6-551F-495C-B0D2-516FF794CFED}" srcOrd="4" destOrd="0" presId="urn:microsoft.com/office/officeart/2005/8/layout/chevron1"/>
    <dgm:cxn modelId="{900F7AF4-1210-454A-8BB4-1A12D7D59998}" type="presParOf" srcId="{18B18442-D1B7-4ACF-AF8A-94C98716BDBD}" destId="{C972EA3F-5C13-46ED-85C9-80809A1AD51F}" srcOrd="5" destOrd="0" presId="urn:microsoft.com/office/officeart/2005/8/layout/chevron1"/>
    <dgm:cxn modelId="{9E2A8556-B233-4C30-A713-1AEA0616CED4}" type="presParOf" srcId="{18B18442-D1B7-4ACF-AF8A-94C98716BDBD}" destId="{3F68C503-6238-49AC-A90A-9305D4B6838E}" srcOrd="6" destOrd="0" presId="urn:microsoft.com/office/officeart/2005/8/layout/chevron1"/>
    <dgm:cxn modelId="{D8E93A43-ABC0-446D-B5E1-0CA2598C83FD}" type="presParOf" srcId="{18B18442-D1B7-4ACF-AF8A-94C98716BDBD}" destId="{D108AC3D-6F84-41BC-B183-4684186ED263}" srcOrd="7" destOrd="0" presId="urn:microsoft.com/office/officeart/2005/8/layout/chevron1"/>
    <dgm:cxn modelId="{5E49245E-C662-47A0-B02A-40BE06BDC158}" type="presParOf" srcId="{18B18442-D1B7-4ACF-AF8A-94C98716BDBD}" destId="{F14DB97C-5604-4183-A86F-9A417C2AA249}" srcOrd="8" destOrd="0" presId="urn:microsoft.com/office/officeart/2005/8/layout/chevron1"/>
    <dgm:cxn modelId="{2F4ADA66-88C6-4205-BE6E-EECB4F431E0F}" type="presParOf" srcId="{18B18442-D1B7-4ACF-AF8A-94C98716BDBD}" destId="{4D015C58-2FB2-4E65-8473-8895615F46BD}" srcOrd="9" destOrd="0" presId="urn:microsoft.com/office/officeart/2005/8/layout/chevron1"/>
    <dgm:cxn modelId="{C7B5E159-DB01-4E84-A5DA-BE7726BF8BFC}" type="presParOf" srcId="{18B18442-D1B7-4ACF-AF8A-94C98716BDBD}" destId="{079C4AC6-225A-4B8F-8CAC-2354A3F31D03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CC1305-7E87-41E9-B14E-E210ABE6E0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0AB8F2A8-4DF6-4E65-A4BC-003395DF5796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lv-LV" dirty="0" err="1" smtClean="0"/>
            <a:t>Review</a:t>
          </a:r>
          <a:endParaRPr lang="lv-LV" dirty="0"/>
        </a:p>
      </dgm:t>
    </dgm:pt>
    <dgm:pt modelId="{344C9C9D-A88F-4326-8B2F-DA77E9559168}" type="parTrans" cxnId="{1F8B3E1F-8714-4FE8-B12B-FA354E6FD422}">
      <dgm:prSet/>
      <dgm:spPr/>
      <dgm:t>
        <a:bodyPr/>
        <a:lstStyle/>
        <a:p>
          <a:endParaRPr lang="lv-LV"/>
        </a:p>
      </dgm:t>
    </dgm:pt>
    <dgm:pt modelId="{FFE55EE5-A94A-41F2-872E-F4A3C9CE7473}" type="sibTrans" cxnId="{1F8B3E1F-8714-4FE8-B12B-FA354E6FD422}">
      <dgm:prSet/>
      <dgm:spPr/>
      <dgm:t>
        <a:bodyPr/>
        <a:lstStyle/>
        <a:p>
          <a:endParaRPr lang="lv-LV"/>
        </a:p>
      </dgm:t>
    </dgm:pt>
    <dgm:pt modelId="{120A03CB-7374-4504-AFDC-E1019FB02813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lv-LV" dirty="0" err="1" smtClean="0"/>
            <a:t>Write</a:t>
          </a:r>
          <a:endParaRPr lang="lv-LV" dirty="0"/>
        </a:p>
      </dgm:t>
    </dgm:pt>
    <dgm:pt modelId="{66BB9E3F-685A-44E8-BA04-D1FE24EA1470}" type="parTrans" cxnId="{B7B423C8-1A18-49C6-A8D6-8D2353AD7EAA}">
      <dgm:prSet/>
      <dgm:spPr/>
      <dgm:t>
        <a:bodyPr/>
        <a:lstStyle/>
        <a:p>
          <a:endParaRPr lang="lv-LV"/>
        </a:p>
      </dgm:t>
    </dgm:pt>
    <dgm:pt modelId="{63A12346-F85D-4068-AA72-3933C49A2839}" type="sibTrans" cxnId="{B7B423C8-1A18-49C6-A8D6-8D2353AD7EAA}">
      <dgm:prSet/>
      <dgm:spPr/>
      <dgm:t>
        <a:bodyPr/>
        <a:lstStyle/>
        <a:p>
          <a:endParaRPr lang="lv-LV"/>
        </a:p>
      </dgm:t>
    </dgm:pt>
    <dgm:pt modelId="{5CC39A37-04BD-49F2-B11B-085D8FEC7888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lv-LV" dirty="0" err="1" smtClean="0"/>
            <a:t>Discuss</a:t>
          </a:r>
          <a:endParaRPr lang="lv-LV" dirty="0"/>
        </a:p>
      </dgm:t>
    </dgm:pt>
    <dgm:pt modelId="{B64994EB-0C0E-44CA-AC2F-423108E91814}" type="parTrans" cxnId="{F0484E87-3610-47AA-8018-E1AFC3D92985}">
      <dgm:prSet/>
      <dgm:spPr/>
      <dgm:t>
        <a:bodyPr/>
        <a:lstStyle/>
        <a:p>
          <a:endParaRPr lang="lv-LV"/>
        </a:p>
      </dgm:t>
    </dgm:pt>
    <dgm:pt modelId="{DA072C0A-D631-411B-ADEB-A74BDDF40963}" type="sibTrans" cxnId="{F0484E87-3610-47AA-8018-E1AFC3D92985}">
      <dgm:prSet/>
      <dgm:spPr/>
      <dgm:t>
        <a:bodyPr/>
        <a:lstStyle/>
        <a:p>
          <a:endParaRPr lang="lv-LV"/>
        </a:p>
      </dgm:t>
    </dgm:pt>
    <dgm:pt modelId="{CA9D8452-8240-4082-8800-553C5061CD2D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lv-LV" dirty="0" err="1" smtClean="0"/>
            <a:t>Comment</a:t>
          </a:r>
          <a:endParaRPr lang="lv-LV" dirty="0"/>
        </a:p>
      </dgm:t>
    </dgm:pt>
    <dgm:pt modelId="{3D60E6E1-C9A7-4616-BFFF-A7E4B7ACF270}" type="parTrans" cxnId="{6C80C822-01EF-4A0E-BED8-DE6995A67AF9}">
      <dgm:prSet/>
      <dgm:spPr/>
      <dgm:t>
        <a:bodyPr/>
        <a:lstStyle/>
        <a:p>
          <a:endParaRPr lang="lv-LV"/>
        </a:p>
      </dgm:t>
    </dgm:pt>
    <dgm:pt modelId="{5B64D460-3E49-4BA6-8159-51005ABFDC97}" type="sibTrans" cxnId="{6C80C822-01EF-4A0E-BED8-DE6995A67AF9}">
      <dgm:prSet/>
      <dgm:spPr/>
      <dgm:t>
        <a:bodyPr/>
        <a:lstStyle/>
        <a:p>
          <a:endParaRPr lang="lv-LV"/>
        </a:p>
      </dgm:t>
    </dgm:pt>
    <dgm:pt modelId="{86591EE2-2739-4F31-B75B-D405D88EB9B7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lv-LV" dirty="0" err="1" smtClean="0"/>
            <a:t>Adopt</a:t>
          </a:r>
          <a:endParaRPr lang="lv-LV" dirty="0"/>
        </a:p>
      </dgm:t>
    </dgm:pt>
    <dgm:pt modelId="{AF52FB67-0193-42DF-8BDA-5B69952B5039}" type="parTrans" cxnId="{F86C0C6F-AC1B-4D35-97C0-D50B557741ED}">
      <dgm:prSet/>
      <dgm:spPr/>
      <dgm:t>
        <a:bodyPr/>
        <a:lstStyle/>
        <a:p>
          <a:endParaRPr lang="lv-LV"/>
        </a:p>
      </dgm:t>
    </dgm:pt>
    <dgm:pt modelId="{34CFF343-606C-470E-8728-1C8C1C1CE560}" type="sibTrans" cxnId="{F86C0C6F-AC1B-4D35-97C0-D50B557741ED}">
      <dgm:prSet/>
      <dgm:spPr/>
      <dgm:t>
        <a:bodyPr/>
        <a:lstStyle/>
        <a:p>
          <a:endParaRPr lang="lv-LV"/>
        </a:p>
      </dgm:t>
    </dgm:pt>
    <dgm:pt modelId="{13C2DA0A-7EAC-47F0-9035-854A7F5EF74B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lv-LV" dirty="0" err="1" smtClean="0"/>
            <a:t>Review</a:t>
          </a:r>
          <a:endParaRPr lang="lv-LV" dirty="0"/>
        </a:p>
      </dgm:t>
    </dgm:pt>
    <dgm:pt modelId="{BE559083-3621-4404-B5C3-DE990AAEAE6B}" type="parTrans" cxnId="{994DF84E-927D-42F0-9905-CC62B843BD70}">
      <dgm:prSet/>
      <dgm:spPr/>
      <dgm:t>
        <a:bodyPr/>
        <a:lstStyle/>
        <a:p>
          <a:endParaRPr lang="lv-LV"/>
        </a:p>
      </dgm:t>
    </dgm:pt>
    <dgm:pt modelId="{62860E82-F59C-49C4-9363-B212817E4586}" type="sibTrans" cxnId="{994DF84E-927D-42F0-9905-CC62B843BD70}">
      <dgm:prSet/>
      <dgm:spPr/>
      <dgm:t>
        <a:bodyPr/>
        <a:lstStyle/>
        <a:p>
          <a:endParaRPr lang="lv-LV"/>
        </a:p>
      </dgm:t>
    </dgm:pt>
    <dgm:pt modelId="{29A7AC1F-4C85-4215-9C5F-9EA1A6A2EF69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lv-LV" dirty="0" err="1" smtClean="0"/>
            <a:t>Input</a:t>
          </a:r>
          <a:endParaRPr lang="lv-LV" dirty="0"/>
        </a:p>
      </dgm:t>
    </dgm:pt>
    <dgm:pt modelId="{6E7A9CE9-F978-42CF-8B42-E5402F97EEFE}" type="parTrans" cxnId="{D8310366-D3C8-42E5-9936-0310D148FE10}">
      <dgm:prSet/>
      <dgm:spPr/>
      <dgm:t>
        <a:bodyPr/>
        <a:lstStyle/>
        <a:p>
          <a:endParaRPr lang="lv-LV"/>
        </a:p>
      </dgm:t>
    </dgm:pt>
    <dgm:pt modelId="{58CCDCE8-5161-485F-BBE9-1E84F6482A6B}" type="sibTrans" cxnId="{D8310366-D3C8-42E5-9936-0310D148FE10}">
      <dgm:prSet/>
      <dgm:spPr/>
      <dgm:t>
        <a:bodyPr/>
        <a:lstStyle/>
        <a:p>
          <a:endParaRPr lang="lv-LV"/>
        </a:p>
      </dgm:t>
    </dgm:pt>
    <dgm:pt modelId="{18B18442-D1B7-4ACF-AF8A-94C98716BDBD}" type="pres">
      <dgm:prSet presAssocID="{4BCC1305-7E87-41E9-B14E-E210ABE6E0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1A052D0A-763C-45D7-AF52-958D59B5262C}" type="pres">
      <dgm:prSet presAssocID="{0AB8F2A8-4DF6-4E65-A4BC-003395DF5796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0B906A3-5931-4A1B-914D-7D270D9A0C06}" type="pres">
      <dgm:prSet presAssocID="{FFE55EE5-A94A-41F2-872E-F4A3C9CE7473}" presName="parTxOnlySpace" presStyleCnt="0"/>
      <dgm:spPr/>
    </dgm:pt>
    <dgm:pt modelId="{41F9520D-4C5E-410A-BD63-C67864AA415D}" type="pres">
      <dgm:prSet presAssocID="{29A7AC1F-4C85-4215-9C5F-9EA1A6A2EF69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9DB4606-A673-4A07-BFD0-EFB46F2791D1}" type="pres">
      <dgm:prSet presAssocID="{58CCDCE8-5161-485F-BBE9-1E84F6482A6B}" presName="parTxOnlySpace" presStyleCnt="0"/>
      <dgm:spPr/>
    </dgm:pt>
    <dgm:pt modelId="{7F8D73F8-FB0F-492A-8711-E0D8C34B9EA2}" type="pres">
      <dgm:prSet presAssocID="{120A03CB-7374-4504-AFDC-E1019FB02813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FC2EE6B4-6A99-4CD2-8C9C-95BE89965762}" type="pres">
      <dgm:prSet presAssocID="{63A12346-F85D-4068-AA72-3933C49A2839}" presName="parTxOnlySpace" presStyleCnt="0"/>
      <dgm:spPr/>
    </dgm:pt>
    <dgm:pt modelId="{665A2DC6-551F-495C-B0D2-516FF794CFED}" type="pres">
      <dgm:prSet presAssocID="{5CC39A37-04BD-49F2-B11B-085D8FEC7888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C972EA3F-5C13-46ED-85C9-80809A1AD51F}" type="pres">
      <dgm:prSet presAssocID="{DA072C0A-D631-411B-ADEB-A74BDDF40963}" presName="parTxOnlySpace" presStyleCnt="0"/>
      <dgm:spPr/>
    </dgm:pt>
    <dgm:pt modelId="{3F68C503-6238-49AC-A90A-9305D4B6838E}" type="pres">
      <dgm:prSet presAssocID="{CA9D8452-8240-4082-8800-553C5061CD2D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D108AC3D-6F84-41BC-B183-4684186ED263}" type="pres">
      <dgm:prSet presAssocID="{5B64D460-3E49-4BA6-8159-51005ABFDC97}" presName="parTxOnlySpace" presStyleCnt="0"/>
      <dgm:spPr/>
    </dgm:pt>
    <dgm:pt modelId="{F14DB97C-5604-4183-A86F-9A417C2AA249}" type="pres">
      <dgm:prSet presAssocID="{86591EE2-2739-4F31-B75B-D405D88EB9B7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4D015C58-2FB2-4E65-8473-8895615F46BD}" type="pres">
      <dgm:prSet presAssocID="{34CFF343-606C-470E-8728-1C8C1C1CE560}" presName="parTxOnlySpace" presStyleCnt="0"/>
      <dgm:spPr/>
    </dgm:pt>
    <dgm:pt modelId="{079C4AC6-225A-4B8F-8CAC-2354A3F31D03}" type="pres">
      <dgm:prSet presAssocID="{13C2DA0A-7EAC-47F0-9035-854A7F5EF74B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1F8B3E1F-8714-4FE8-B12B-FA354E6FD422}" srcId="{4BCC1305-7E87-41E9-B14E-E210ABE6E0B8}" destId="{0AB8F2A8-4DF6-4E65-A4BC-003395DF5796}" srcOrd="0" destOrd="0" parTransId="{344C9C9D-A88F-4326-8B2F-DA77E9559168}" sibTransId="{FFE55EE5-A94A-41F2-872E-F4A3C9CE7473}"/>
    <dgm:cxn modelId="{D75EAC8D-FFE6-41F3-B5BC-0603DC00FAA2}" type="presOf" srcId="{5CC39A37-04BD-49F2-B11B-085D8FEC7888}" destId="{665A2DC6-551F-495C-B0D2-516FF794CFED}" srcOrd="0" destOrd="0" presId="urn:microsoft.com/office/officeart/2005/8/layout/chevron1"/>
    <dgm:cxn modelId="{F05AE8E4-4BC3-4331-BF22-C6A4B1E1CEC1}" type="presOf" srcId="{13C2DA0A-7EAC-47F0-9035-854A7F5EF74B}" destId="{079C4AC6-225A-4B8F-8CAC-2354A3F31D03}" srcOrd="0" destOrd="0" presId="urn:microsoft.com/office/officeart/2005/8/layout/chevron1"/>
    <dgm:cxn modelId="{358B099C-1C57-4D08-95BA-48DE600BBE2F}" type="presOf" srcId="{29A7AC1F-4C85-4215-9C5F-9EA1A6A2EF69}" destId="{41F9520D-4C5E-410A-BD63-C67864AA415D}" srcOrd="0" destOrd="0" presId="urn:microsoft.com/office/officeart/2005/8/layout/chevron1"/>
    <dgm:cxn modelId="{1A45BEC4-0584-41C9-A4D3-BA6E71C26615}" type="presOf" srcId="{120A03CB-7374-4504-AFDC-E1019FB02813}" destId="{7F8D73F8-FB0F-492A-8711-E0D8C34B9EA2}" srcOrd="0" destOrd="0" presId="urn:microsoft.com/office/officeart/2005/8/layout/chevron1"/>
    <dgm:cxn modelId="{6C80C822-01EF-4A0E-BED8-DE6995A67AF9}" srcId="{4BCC1305-7E87-41E9-B14E-E210ABE6E0B8}" destId="{CA9D8452-8240-4082-8800-553C5061CD2D}" srcOrd="4" destOrd="0" parTransId="{3D60E6E1-C9A7-4616-BFFF-A7E4B7ACF270}" sibTransId="{5B64D460-3E49-4BA6-8159-51005ABFDC97}"/>
    <dgm:cxn modelId="{5444A48C-CB1A-4064-B476-822D28169416}" type="presOf" srcId="{86591EE2-2739-4F31-B75B-D405D88EB9B7}" destId="{F14DB97C-5604-4183-A86F-9A417C2AA249}" srcOrd="0" destOrd="0" presId="urn:microsoft.com/office/officeart/2005/8/layout/chevron1"/>
    <dgm:cxn modelId="{AF32E52A-DC9A-49A9-8441-1DBF98AB4E17}" type="presOf" srcId="{CA9D8452-8240-4082-8800-553C5061CD2D}" destId="{3F68C503-6238-49AC-A90A-9305D4B6838E}" srcOrd="0" destOrd="0" presId="urn:microsoft.com/office/officeart/2005/8/layout/chevron1"/>
    <dgm:cxn modelId="{F0484E87-3610-47AA-8018-E1AFC3D92985}" srcId="{4BCC1305-7E87-41E9-B14E-E210ABE6E0B8}" destId="{5CC39A37-04BD-49F2-B11B-085D8FEC7888}" srcOrd="3" destOrd="0" parTransId="{B64994EB-0C0E-44CA-AC2F-423108E91814}" sibTransId="{DA072C0A-D631-411B-ADEB-A74BDDF40963}"/>
    <dgm:cxn modelId="{D8310366-D3C8-42E5-9936-0310D148FE10}" srcId="{4BCC1305-7E87-41E9-B14E-E210ABE6E0B8}" destId="{29A7AC1F-4C85-4215-9C5F-9EA1A6A2EF69}" srcOrd="1" destOrd="0" parTransId="{6E7A9CE9-F978-42CF-8B42-E5402F97EEFE}" sibTransId="{58CCDCE8-5161-485F-BBE9-1E84F6482A6B}"/>
    <dgm:cxn modelId="{B7B423C8-1A18-49C6-A8D6-8D2353AD7EAA}" srcId="{4BCC1305-7E87-41E9-B14E-E210ABE6E0B8}" destId="{120A03CB-7374-4504-AFDC-E1019FB02813}" srcOrd="2" destOrd="0" parTransId="{66BB9E3F-685A-44E8-BA04-D1FE24EA1470}" sibTransId="{63A12346-F85D-4068-AA72-3933C49A2839}"/>
    <dgm:cxn modelId="{0D6C4B78-3CD0-4591-88F1-F8E5E966CA46}" type="presOf" srcId="{0AB8F2A8-4DF6-4E65-A4BC-003395DF5796}" destId="{1A052D0A-763C-45D7-AF52-958D59B5262C}" srcOrd="0" destOrd="0" presId="urn:microsoft.com/office/officeart/2005/8/layout/chevron1"/>
    <dgm:cxn modelId="{F86C0C6F-AC1B-4D35-97C0-D50B557741ED}" srcId="{4BCC1305-7E87-41E9-B14E-E210ABE6E0B8}" destId="{86591EE2-2739-4F31-B75B-D405D88EB9B7}" srcOrd="5" destOrd="0" parTransId="{AF52FB67-0193-42DF-8BDA-5B69952B5039}" sibTransId="{34CFF343-606C-470E-8728-1C8C1C1CE560}"/>
    <dgm:cxn modelId="{8144146D-0DDD-4F10-92B5-0CCD9454CBD0}" type="presOf" srcId="{4BCC1305-7E87-41E9-B14E-E210ABE6E0B8}" destId="{18B18442-D1B7-4ACF-AF8A-94C98716BDBD}" srcOrd="0" destOrd="0" presId="urn:microsoft.com/office/officeart/2005/8/layout/chevron1"/>
    <dgm:cxn modelId="{994DF84E-927D-42F0-9905-CC62B843BD70}" srcId="{4BCC1305-7E87-41E9-B14E-E210ABE6E0B8}" destId="{13C2DA0A-7EAC-47F0-9035-854A7F5EF74B}" srcOrd="6" destOrd="0" parTransId="{BE559083-3621-4404-B5C3-DE990AAEAE6B}" sibTransId="{62860E82-F59C-49C4-9363-B212817E4586}"/>
    <dgm:cxn modelId="{45CAB3BD-D625-4328-867C-A01CC7F5F54B}" type="presParOf" srcId="{18B18442-D1B7-4ACF-AF8A-94C98716BDBD}" destId="{1A052D0A-763C-45D7-AF52-958D59B5262C}" srcOrd="0" destOrd="0" presId="urn:microsoft.com/office/officeart/2005/8/layout/chevron1"/>
    <dgm:cxn modelId="{5385CA70-07A0-4A14-91B1-ED6EE3EFA031}" type="presParOf" srcId="{18B18442-D1B7-4ACF-AF8A-94C98716BDBD}" destId="{60B906A3-5931-4A1B-914D-7D270D9A0C06}" srcOrd="1" destOrd="0" presId="urn:microsoft.com/office/officeart/2005/8/layout/chevron1"/>
    <dgm:cxn modelId="{04288140-F137-419B-B7BB-65BCEB1D2709}" type="presParOf" srcId="{18B18442-D1B7-4ACF-AF8A-94C98716BDBD}" destId="{41F9520D-4C5E-410A-BD63-C67864AA415D}" srcOrd="2" destOrd="0" presId="urn:microsoft.com/office/officeart/2005/8/layout/chevron1"/>
    <dgm:cxn modelId="{A70A2D84-2975-41BC-85F6-D295B8CDA1BE}" type="presParOf" srcId="{18B18442-D1B7-4ACF-AF8A-94C98716BDBD}" destId="{59DB4606-A673-4A07-BFD0-EFB46F2791D1}" srcOrd="3" destOrd="0" presId="urn:microsoft.com/office/officeart/2005/8/layout/chevron1"/>
    <dgm:cxn modelId="{C28E66E5-B207-4633-B67D-594C339E8CBD}" type="presParOf" srcId="{18B18442-D1B7-4ACF-AF8A-94C98716BDBD}" destId="{7F8D73F8-FB0F-492A-8711-E0D8C34B9EA2}" srcOrd="4" destOrd="0" presId="urn:microsoft.com/office/officeart/2005/8/layout/chevron1"/>
    <dgm:cxn modelId="{5A9912E0-14B7-484C-B2AC-EF0D8879EC17}" type="presParOf" srcId="{18B18442-D1B7-4ACF-AF8A-94C98716BDBD}" destId="{FC2EE6B4-6A99-4CD2-8C9C-95BE89965762}" srcOrd="5" destOrd="0" presId="urn:microsoft.com/office/officeart/2005/8/layout/chevron1"/>
    <dgm:cxn modelId="{DA767269-491B-46A7-BAF1-EC71E975D930}" type="presParOf" srcId="{18B18442-D1B7-4ACF-AF8A-94C98716BDBD}" destId="{665A2DC6-551F-495C-B0D2-516FF794CFED}" srcOrd="6" destOrd="0" presId="urn:microsoft.com/office/officeart/2005/8/layout/chevron1"/>
    <dgm:cxn modelId="{E6C0711F-7D53-4C9A-BC05-474EE3767339}" type="presParOf" srcId="{18B18442-D1B7-4ACF-AF8A-94C98716BDBD}" destId="{C972EA3F-5C13-46ED-85C9-80809A1AD51F}" srcOrd="7" destOrd="0" presId="urn:microsoft.com/office/officeart/2005/8/layout/chevron1"/>
    <dgm:cxn modelId="{D36CF45A-6C8F-43D4-84D4-E1133ACF5F99}" type="presParOf" srcId="{18B18442-D1B7-4ACF-AF8A-94C98716BDBD}" destId="{3F68C503-6238-49AC-A90A-9305D4B6838E}" srcOrd="8" destOrd="0" presId="urn:microsoft.com/office/officeart/2005/8/layout/chevron1"/>
    <dgm:cxn modelId="{F7F68E65-7B6D-4AA8-93CB-0C4C94BC3A00}" type="presParOf" srcId="{18B18442-D1B7-4ACF-AF8A-94C98716BDBD}" destId="{D108AC3D-6F84-41BC-B183-4684186ED263}" srcOrd="9" destOrd="0" presId="urn:microsoft.com/office/officeart/2005/8/layout/chevron1"/>
    <dgm:cxn modelId="{8B2FBCEA-266F-4984-9A67-7594D598821E}" type="presParOf" srcId="{18B18442-D1B7-4ACF-AF8A-94C98716BDBD}" destId="{F14DB97C-5604-4183-A86F-9A417C2AA249}" srcOrd="10" destOrd="0" presId="urn:microsoft.com/office/officeart/2005/8/layout/chevron1"/>
    <dgm:cxn modelId="{7569A7D3-C25B-4DF7-8754-9E50946C9AB5}" type="presParOf" srcId="{18B18442-D1B7-4ACF-AF8A-94C98716BDBD}" destId="{4D015C58-2FB2-4E65-8473-8895615F46BD}" srcOrd="11" destOrd="0" presId="urn:microsoft.com/office/officeart/2005/8/layout/chevron1"/>
    <dgm:cxn modelId="{171548A5-62BD-48A3-AEE2-94BEA1D03F57}" type="presParOf" srcId="{18B18442-D1B7-4ACF-AF8A-94C98716BDBD}" destId="{079C4AC6-225A-4B8F-8CAC-2354A3F31D03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52D0A-763C-45D7-AF52-958D59B5262C}">
      <dsp:nvSpPr>
        <dsp:cNvPr id="0" name=""/>
        <dsp:cNvSpPr/>
      </dsp:nvSpPr>
      <dsp:spPr>
        <a:xfrm>
          <a:off x="0" y="140386"/>
          <a:ext cx="1305144" cy="522057"/>
        </a:xfrm>
        <a:prstGeom prst="chevron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300" kern="1200" dirty="0" err="1" smtClean="0"/>
            <a:t>Review</a:t>
          </a:r>
          <a:endParaRPr lang="lv-LV" sz="1300" kern="1200" dirty="0"/>
        </a:p>
      </dsp:txBody>
      <dsp:txXfrm>
        <a:off x="261029" y="140386"/>
        <a:ext cx="783087" cy="522057"/>
      </dsp:txXfrm>
    </dsp:sp>
    <dsp:sp modelId="{41F9520D-4C5E-410A-BD63-C67864AA415D}">
      <dsp:nvSpPr>
        <dsp:cNvPr id="0" name=""/>
        <dsp:cNvSpPr/>
      </dsp:nvSpPr>
      <dsp:spPr>
        <a:xfrm>
          <a:off x="1174630" y="140386"/>
          <a:ext cx="1305144" cy="522057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300" kern="1200" dirty="0" err="1" smtClean="0"/>
            <a:t>Input</a:t>
          </a:r>
          <a:endParaRPr lang="lv-LV" sz="1300" kern="1200" dirty="0"/>
        </a:p>
      </dsp:txBody>
      <dsp:txXfrm>
        <a:off x="1435659" y="140386"/>
        <a:ext cx="783087" cy="522057"/>
      </dsp:txXfrm>
    </dsp:sp>
    <dsp:sp modelId="{7F8D73F8-FB0F-492A-8711-E0D8C34B9EA2}">
      <dsp:nvSpPr>
        <dsp:cNvPr id="0" name=""/>
        <dsp:cNvSpPr/>
      </dsp:nvSpPr>
      <dsp:spPr>
        <a:xfrm>
          <a:off x="2349261" y="140386"/>
          <a:ext cx="1305144" cy="522057"/>
        </a:xfrm>
        <a:prstGeom prst="chevron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300" kern="1200" dirty="0" err="1" smtClean="0"/>
            <a:t>Write</a:t>
          </a:r>
          <a:endParaRPr lang="lv-LV" sz="1300" kern="1200" dirty="0"/>
        </a:p>
      </dsp:txBody>
      <dsp:txXfrm>
        <a:off x="2610290" y="140386"/>
        <a:ext cx="783087" cy="522057"/>
      </dsp:txXfrm>
    </dsp:sp>
    <dsp:sp modelId="{665A2DC6-551F-495C-B0D2-516FF794CFED}">
      <dsp:nvSpPr>
        <dsp:cNvPr id="0" name=""/>
        <dsp:cNvSpPr/>
      </dsp:nvSpPr>
      <dsp:spPr>
        <a:xfrm>
          <a:off x="3523891" y="140386"/>
          <a:ext cx="1305144" cy="522057"/>
        </a:xfrm>
        <a:prstGeom prst="chevron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300" kern="1200" dirty="0" err="1" smtClean="0"/>
            <a:t>Discuss</a:t>
          </a:r>
          <a:endParaRPr lang="lv-LV" sz="1300" kern="1200" dirty="0"/>
        </a:p>
      </dsp:txBody>
      <dsp:txXfrm>
        <a:off x="3784920" y="140386"/>
        <a:ext cx="783087" cy="522057"/>
      </dsp:txXfrm>
    </dsp:sp>
    <dsp:sp modelId="{3F68C503-6238-49AC-A90A-9305D4B6838E}">
      <dsp:nvSpPr>
        <dsp:cNvPr id="0" name=""/>
        <dsp:cNvSpPr/>
      </dsp:nvSpPr>
      <dsp:spPr>
        <a:xfrm>
          <a:off x="4698522" y="140386"/>
          <a:ext cx="1305144" cy="522057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300" kern="1200" dirty="0" err="1" smtClean="0"/>
            <a:t>Comment</a:t>
          </a:r>
          <a:endParaRPr lang="lv-LV" sz="1300" kern="1200" dirty="0"/>
        </a:p>
      </dsp:txBody>
      <dsp:txXfrm>
        <a:off x="4959551" y="140386"/>
        <a:ext cx="783087" cy="522057"/>
      </dsp:txXfrm>
    </dsp:sp>
    <dsp:sp modelId="{F14DB97C-5604-4183-A86F-9A417C2AA249}">
      <dsp:nvSpPr>
        <dsp:cNvPr id="0" name=""/>
        <dsp:cNvSpPr/>
      </dsp:nvSpPr>
      <dsp:spPr>
        <a:xfrm>
          <a:off x="5873152" y="140386"/>
          <a:ext cx="1305144" cy="522057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300" kern="1200" dirty="0" err="1" smtClean="0"/>
            <a:t>Adopt</a:t>
          </a:r>
          <a:endParaRPr lang="lv-LV" sz="1300" kern="1200" dirty="0"/>
        </a:p>
      </dsp:txBody>
      <dsp:txXfrm>
        <a:off x="6134181" y="140386"/>
        <a:ext cx="783087" cy="522057"/>
      </dsp:txXfrm>
    </dsp:sp>
    <dsp:sp modelId="{079C4AC6-225A-4B8F-8CAC-2354A3F31D03}">
      <dsp:nvSpPr>
        <dsp:cNvPr id="0" name=""/>
        <dsp:cNvSpPr/>
      </dsp:nvSpPr>
      <dsp:spPr>
        <a:xfrm>
          <a:off x="7047782" y="140386"/>
          <a:ext cx="1305144" cy="522057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300" kern="1200" dirty="0" err="1" smtClean="0"/>
            <a:t>Review</a:t>
          </a:r>
          <a:endParaRPr lang="lv-LV" sz="1300" kern="1200" dirty="0"/>
        </a:p>
      </dsp:txBody>
      <dsp:txXfrm>
        <a:off x="7308811" y="140386"/>
        <a:ext cx="783087" cy="522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139AE-EF4C-2F45-81AC-109B8DF4B100}" type="datetimeFigureOut">
              <a:rPr lang="en-US" smtClean="0"/>
              <a:t>10/28/2016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5BB5F-3B2F-0545-A0E8-208989743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0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lv-LV" sz="1200" b="1" dirty="0" err="1" smtClean="0"/>
              <a:t>bi-weekly</a:t>
            </a:r>
            <a:r>
              <a:rPr lang="lv-LV" sz="1200" dirty="0" smtClean="0"/>
              <a:t> </a:t>
            </a:r>
            <a:r>
              <a:rPr lang="lv-LV" sz="1200" dirty="0" err="1" smtClean="0"/>
              <a:t>teleconferences</a:t>
            </a:r>
            <a:endParaRPr lang="lv-LV" sz="1200" dirty="0" smtClean="0"/>
          </a:p>
          <a:p>
            <a:pPr marL="285750" indent="-285750">
              <a:buFontTx/>
              <a:buChar char="-"/>
            </a:pPr>
            <a:r>
              <a:rPr lang="lv-LV" sz="1200" b="1" dirty="0" err="1" smtClean="0"/>
              <a:t>reading</a:t>
            </a:r>
            <a:r>
              <a:rPr lang="lv-LV" sz="1200" dirty="0" smtClean="0"/>
              <a:t> (</a:t>
            </a:r>
            <a:r>
              <a:rPr lang="lv-LV" sz="1200" dirty="0" err="1" smtClean="0"/>
              <a:t>existing</a:t>
            </a:r>
            <a:r>
              <a:rPr lang="lv-LV" sz="1200" dirty="0" smtClean="0"/>
              <a:t> </a:t>
            </a:r>
            <a:r>
              <a:rPr lang="lv-LV" sz="1200" dirty="0" err="1" smtClean="0"/>
              <a:t>guidelines</a:t>
            </a:r>
            <a:r>
              <a:rPr lang="lv-LV" sz="1200" dirty="0" smtClean="0"/>
              <a:t>, </a:t>
            </a:r>
            <a:r>
              <a:rPr lang="lv-LV" sz="1200" dirty="0" err="1" smtClean="0"/>
              <a:t>Bylaws</a:t>
            </a:r>
            <a:r>
              <a:rPr lang="lv-LV" sz="1200" dirty="0" smtClean="0"/>
              <a:t> </a:t>
            </a:r>
            <a:r>
              <a:rPr lang="lv-LV" sz="1200" dirty="0" err="1" smtClean="0"/>
              <a:t>and</a:t>
            </a:r>
            <a:r>
              <a:rPr lang="lv-LV" sz="1200" dirty="0" smtClean="0"/>
              <a:t> </a:t>
            </a:r>
            <a:r>
              <a:rPr lang="lv-LV" sz="1200" dirty="0" err="1" smtClean="0"/>
              <a:t>related</a:t>
            </a:r>
            <a:r>
              <a:rPr lang="lv-LV" sz="1200" dirty="0" smtClean="0"/>
              <a:t> </a:t>
            </a:r>
            <a:r>
              <a:rPr lang="lv-LV" sz="1200" dirty="0" err="1" smtClean="0"/>
              <a:t>documents</a:t>
            </a:r>
            <a:r>
              <a:rPr lang="lv-LV" sz="1200" dirty="0" smtClean="0"/>
              <a:t>, </a:t>
            </a:r>
            <a:r>
              <a:rPr lang="lv-LV" sz="1200" dirty="0" err="1" smtClean="0"/>
              <a:t>reviewed</a:t>
            </a:r>
            <a:r>
              <a:rPr lang="lv-LV" sz="1200" dirty="0" smtClean="0"/>
              <a:t> </a:t>
            </a:r>
            <a:r>
              <a:rPr lang="lv-LV" sz="1200" dirty="0" err="1" smtClean="0"/>
              <a:t>guidelines</a:t>
            </a:r>
            <a:r>
              <a:rPr lang="lv-LV" sz="1200" dirty="0" smtClean="0"/>
              <a:t>, </a:t>
            </a:r>
            <a:r>
              <a:rPr lang="lv-LV" sz="1200" dirty="0" err="1" smtClean="0"/>
              <a:t>etc</a:t>
            </a:r>
            <a:r>
              <a:rPr lang="lv-LV" sz="1200" dirty="0" smtClean="0"/>
              <a:t>.)</a:t>
            </a:r>
          </a:p>
          <a:p>
            <a:pPr marL="285750" indent="-285750">
              <a:buFontTx/>
              <a:buChar char="-"/>
            </a:pPr>
            <a:r>
              <a:rPr lang="lv-LV" sz="1200" b="1" dirty="0" err="1" smtClean="0"/>
              <a:t>writing</a:t>
            </a:r>
            <a:r>
              <a:rPr lang="lv-LV" sz="1200" dirty="0" smtClean="0"/>
              <a:t> (</a:t>
            </a:r>
            <a:r>
              <a:rPr lang="lv-LV" sz="1200" dirty="0" err="1" smtClean="0"/>
              <a:t>update</a:t>
            </a:r>
            <a:r>
              <a:rPr lang="lv-LV" sz="1200" dirty="0" smtClean="0"/>
              <a:t> </a:t>
            </a:r>
            <a:r>
              <a:rPr lang="lv-LV" sz="1200" dirty="0" err="1" smtClean="0"/>
              <a:t>and</a:t>
            </a:r>
            <a:r>
              <a:rPr lang="lv-LV" sz="1200" dirty="0" smtClean="0"/>
              <a:t> </a:t>
            </a:r>
            <a:r>
              <a:rPr lang="lv-LV" sz="1200" dirty="0" err="1" smtClean="0"/>
              <a:t>write</a:t>
            </a:r>
            <a:r>
              <a:rPr lang="lv-LV" sz="1200" dirty="0" smtClean="0"/>
              <a:t> </a:t>
            </a:r>
            <a:r>
              <a:rPr lang="lv-LV" sz="1200" dirty="0" err="1" smtClean="0"/>
              <a:t>new</a:t>
            </a:r>
            <a:r>
              <a:rPr lang="lv-LV" sz="1200" dirty="0" smtClean="0"/>
              <a:t> </a:t>
            </a:r>
            <a:r>
              <a:rPr lang="lv-LV" sz="1200" dirty="0" err="1" smtClean="0"/>
              <a:t>guidelines</a:t>
            </a:r>
            <a:r>
              <a:rPr lang="lv-LV" sz="1200" dirty="0" smtClean="0"/>
              <a:t> </a:t>
            </a:r>
            <a:r>
              <a:rPr lang="lv-LV" sz="1200" dirty="0" err="1" smtClean="0"/>
              <a:t>and</a:t>
            </a:r>
            <a:r>
              <a:rPr lang="lv-LV" sz="1200" dirty="0" smtClean="0"/>
              <a:t> </a:t>
            </a:r>
            <a:r>
              <a:rPr lang="lv-LV" sz="1200" dirty="0" err="1" smtClean="0"/>
              <a:t>charters</a:t>
            </a:r>
            <a:r>
              <a:rPr lang="lv-LV" sz="12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lv-LV" sz="1200" b="1" dirty="0" err="1" smtClean="0"/>
              <a:t>discussing</a:t>
            </a:r>
            <a:endParaRPr lang="lv-LV" sz="1200" b="1" dirty="0" smtClean="0"/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5BB5F-3B2F-0545-A0E8-208989743C2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874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lv-LV" sz="1200" b="1" dirty="0" err="1" smtClean="0"/>
              <a:t>bi-weekly</a:t>
            </a:r>
            <a:r>
              <a:rPr lang="lv-LV" sz="1200" dirty="0" smtClean="0"/>
              <a:t> </a:t>
            </a:r>
            <a:r>
              <a:rPr lang="lv-LV" sz="1200" dirty="0" err="1" smtClean="0"/>
              <a:t>teleconferences</a:t>
            </a:r>
            <a:endParaRPr lang="lv-LV" sz="1200" dirty="0" smtClean="0"/>
          </a:p>
          <a:p>
            <a:pPr marL="285750" indent="-285750">
              <a:buFontTx/>
              <a:buChar char="-"/>
            </a:pPr>
            <a:r>
              <a:rPr lang="lv-LV" sz="1200" b="1" dirty="0" err="1" smtClean="0"/>
              <a:t>reading</a:t>
            </a:r>
            <a:r>
              <a:rPr lang="lv-LV" sz="1200" dirty="0" smtClean="0"/>
              <a:t> (</a:t>
            </a:r>
            <a:r>
              <a:rPr lang="lv-LV" sz="1200" dirty="0" err="1" smtClean="0"/>
              <a:t>existing</a:t>
            </a:r>
            <a:r>
              <a:rPr lang="lv-LV" sz="1200" dirty="0" smtClean="0"/>
              <a:t> </a:t>
            </a:r>
            <a:r>
              <a:rPr lang="lv-LV" sz="1200" dirty="0" err="1" smtClean="0"/>
              <a:t>guidelines</a:t>
            </a:r>
            <a:r>
              <a:rPr lang="lv-LV" sz="1200" dirty="0" smtClean="0"/>
              <a:t>, </a:t>
            </a:r>
            <a:r>
              <a:rPr lang="lv-LV" sz="1200" dirty="0" err="1" smtClean="0"/>
              <a:t>Bylaws</a:t>
            </a:r>
            <a:r>
              <a:rPr lang="lv-LV" sz="1200" dirty="0" smtClean="0"/>
              <a:t> </a:t>
            </a:r>
            <a:r>
              <a:rPr lang="lv-LV" sz="1200" dirty="0" err="1" smtClean="0"/>
              <a:t>and</a:t>
            </a:r>
            <a:r>
              <a:rPr lang="lv-LV" sz="1200" dirty="0" smtClean="0"/>
              <a:t> </a:t>
            </a:r>
            <a:r>
              <a:rPr lang="lv-LV" sz="1200" dirty="0" err="1" smtClean="0"/>
              <a:t>related</a:t>
            </a:r>
            <a:r>
              <a:rPr lang="lv-LV" sz="1200" dirty="0" smtClean="0"/>
              <a:t> </a:t>
            </a:r>
            <a:r>
              <a:rPr lang="lv-LV" sz="1200" dirty="0" err="1" smtClean="0"/>
              <a:t>documents</a:t>
            </a:r>
            <a:r>
              <a:rPr lang="lv-LV" sz="1200" dirty="0" smtClean="0"/>
              <a:t>, </a:t>
            </a:r>
            <a:r>
              <a:rPr lang="lv-LV" sz="1200" dirty="0" err="1" smtClean="0"/>
              <a:t>reviewed</a:t>
            </a:r>
            <a:r>
              <a:rPr lang="lv-LV" sz="1200" dirty="0" smtClean="0"/>
              <a:t> </a:t>
            </a:r>
            <a:r>
              <a:rPr lang="lv-LV" sz="1200" dirty="0" err="1" smtClean="0"/>
              <a:t>guidelines</a:t>
            </a:r>
            <a:r>
              <a:rPr lang="lv-LV" sz="1200" dirty="0" smtClean="0"/>
              <a:t>, </a:t>
            </a:r>
            <a:r>
              <a:rPr lang="lv-LV" sz="1200" dirty="0" err="1" smtClean="0"/>
              <a:t>etc</a:t>
            </a:r>
            <a:r>
              <a:rPr lang="lv-LV" sz="1200" dirty="0" smtClean="0"/>
              <a:t>.)</a:t>
            </a:r>
          </a:p>
          <a:p>
            <a:pPr marL="285750" indent="-285750">
              <a:buFontTx/>
              <a:buChar char="-"/>
            </a:pPr>
            <a:r>
              <a:rPr lang="lv-LV" sz="1200" b="1" dirty="0" err="1" smtClean="0"/>
              <a:t>writing</a:t>
            </a:r>
            <a:r>
              <a:rPr lang="lv-LV" sz="1200" dirty="0" smtClean="0"/>
              <a:t> (</a:t>
            </a:r>
            <a:r>
              <a:rPr lang="lv-LV" sz="1200" dirty="0" err="1" smtClean="0"/>
              <a:t>update</a:t>
            </a:r>
            <a:r>
              <a:rPr lang="lv-LV" sz="1200" dirty="0" smtClean="0"/>
              <a:t> </a:t>
            </a:r>
            <a:r>
              <a:rPr lang="lv-LV" sz="1200" dirty="0" err="1" smtClean="0"/>
              <a:t>and</a:t>
            </a:r>
            <a:r>
              <a:rPr lang="lv-LV" sz="1200" dirty="0" smtClean="0"/>
              <a:t> </a:t>
            </a:r>
            <a:r>
              <a:rPr lang="lv-LV" sz="1200" dirty="0" err="1" smtClean="0"/>
              <a:t>write</a:t>
            </a:r>
            <a:r>
              <a:rPr lang="lv-LV" sz="1200" dirty="0" smtClean="0"/>
              <a:t> </a:t>
            </a:r>
            <a:r>
              <a:rPr lang="lv-LV" sz="1200" dirty="0" err="1" smtClean="0"/>
              <a:t>new</a:t>
            </a:r>
            <a:r>
              <a:rPr lang="lv-LV" sz="1200" dirty="0" smtClean="0"/>
              <a:t> </a:t>
            </a:r>
            <a:r>
              <a:rPr lang="lv-LV" sz="1200" dirty="0" err="1" smtClean="0"/>
              <a:t>guidelines</a:t>
            </a:r>
            <a:r>
              <a:rPr lang="lv-LV" sz="1200" dirty="0" smtClean="0"/>
              <a:t> </a:t>
            </a:r>
            <a:r>
              <a:rPr lang="lv-LV" sz="1200" dirty="0" err="1" smtClean="0"/>
              <a:t>and</a:t>
            </a:r>
            <a:r>
              <a:rPr lang="lv-LV" sz="1200" dirty="0" smtClean="0"/>
              <a:t> </a:t>
            </a:r>
            <a:r>
              <a:rPr lang="lv-LV" sz="1200" dirty="0" err="1" smtClean="0"/>
              <a:t>charters</a:t>
            </a:r>
            <a:r>
              <a:rPr lang="lv-LV" sz="12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lv-LV" sz="1200" b="1" dirty="0" err="1" smtClean="0"/>
              <a:t>discussing</a:t>
            </a:r>
            <a:endParaRPr lang="lv-LV" sz="1200" b="1" dirty="0" smtClean="0"/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5BB5F-3B2F-0545-A0E8-208989743C2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558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lv-LV" sz="1200" b="1" dirty="0" err="1" smtClean="0"/>
              <a:t>bi-weekly</a:t>
            </a:r>
            <a:r>
              <a:rPr lang="lv-LV" sz="1200" dirty="0" smtClean="0"/>
              <a:t> </a:t>
            </a:r>
            <a:r>
              <a:rPr lang="lv-LV" sz="1200" dirty="0" err="1" smtClean="0"/>
              <a:t>teleconferences</a:t>
            </a:r>
            <a:endParaRPr lang="lv-LV" sz="1200" dirty="0" smtClean="0"/>
          </a:p>
          <a:p>
            <a:pPr marL="285750" indent="-285750">
              <a:buFontTx/>
              <a:buChar char="-"/>
            </a:pPr>
            <a:r>
              <a:rPr lang="lv-LV" sz="1200" b="1" dirty="0" err="1" smtClean="0"/>
              <a:t>reading</a:t>
            </a:r>
            <a:r>
              <a:rPr lang="lv-LV" sz="1200" dirty="0" smtClean="0"/>
              <a:t> (</a:t>
            </a:r>
            <a:r>
              <a:rPr lang="lv-LV" sz="1200" dirty="0" err="1" smtClean="0"/>
              <a:t>existing</a:t>
            </a:r>
            <a:r>
              <a:rPr lang="lv-LV" sz="1200" dirty="0" smtClean="0"/>
              <a:t> </a:t>
            </a:r>
            <a:r>
              <a:rPr lang="lv-LV" sz="1200" dirty="0" err="1" smtClean="0"/>
              <a:t>guidelines</a:t>
            </a:r>
            <a:r>
              <a:rPr lang="lv-LV" sz="1200" dirty="0" smtClean="0"/>
              <a:t>, </a:t>
            </a:r>
            <a:r>
              <a:rPr lang="lv-LV" sz="1200" dirty="0" err="1" smtClean="0"/>
              <a:t>Bylaws</a:t>
            </a:r>
            <a:r>
              <a:rPr lang="lv-LV" sz="1200" dirty="0" smtClean="0"/>
              <a:t> </a:t>
            </a:r>
            <a:r>
              <a:rPr lang="lv-LV" sz="1200" dirty="0" err="1" smtClean="0"/>
              <a:t>and</a:t>
            </a:r>
            <a:r>
              <a:rPr lang="lv-LV" sz="1200" dirty="0" smtClean="0"/>
              <a:t> </a:t>
            </a:r>
            <a:r>
              <a:rPr lang="lv-LV" sz="1200" dirty="0" err="1" smtClean="0"/>
              <a:t>related</a:t>
            </a:r>
            <a:r>
              <a:rPr lang="lv-LV" sz="1200" dirty="0" smtClean="0"/>
              <a:t> </a:t>
            </a:r>
            <a:r>
              <a:rPr lang="lv-LV" sz="1200" dirty="0" err="1" smtClean="0"/>
              <a:t>documents</a:t>
            </a:r>
            <a:r>
              <a:rPr lang="lv-LV" sz="1200" dirty="0" smtClean="0"/>
              <a:t>, </a:t>
            </a:r>
            <a:r>
              <a:rPr lang="lv-LV" sz="1200" dirty="0" err="1" smtClean="0"/>
              <a:t>reviewed</a:t>
            </a:r>
            <a:r>
              <a:rPr lang="lv-LV" sz="1200" dirty="0" smtClean="0"/>
              <a:t> </a:t>
            </a:r>
            <a:r>
              <a:rPr lang="lv-LV" sz="1200" dirty="0" err="1" smtClean="0"/>
              <a:t>guidelines</a:t>
            </a:r>
            <a:r>
              <a:rPr lang="lv-LV" sz="1200" dirty="0" smtClean="0"/>
              <a:t>, </a:t>
            </a:r>
            <a:r>
              <a:rPr lang="lv-LV" sz="1200" dirty="0" err="1" smtClean="0"/>
              <a:t>etc</a:t>
            </a:r>
            <a:r>
              <a:rPr lang="lv-LV" sz="1200" dirty="0" smtClean="0"/>
              <a:t>.)</a:t>
            </a:r>
          </a:p>
          <a:p>
            <a:pPr marL="285750" indent="-285750">
              <a:buFontTx/>
              <a:buChar char="-"/>
            </a:pPr>
            <a:r>
              <a:rPr lang="lv-LV" sz="1200" b="1" dirty="0" err="1" smtClean="0"/>
              <a:t>writing</a:t>
            </a:r>
            <a:r>
              <a:rPr lang="lv-LV" sz="1200" dirty="0" smtClean="0"/>
              <a:t> (</a:t>
            </a:r>
            <a:r>
              <a:rPr lang="lv-LV" sz="1200" dirty="0" err="1" smtClean="0"/>
              <a:t>update</a:t>
            </a:r>
            <a:r>
              <a:rPr lang="lv-LV" sz="1200" dirty="0" smtClean="0"/>
              <a:t> </a:t>
            </a:r>
            <a:r>
              <a:rPr lang="lv-LV" sz="1200" dirty="0" err="1" smtClean="0"/>
              <a:t>and</a:t>
            </a:r>
            <a:r>
              <a:rPr lang="lv-LV" sz="1200" dirty="0" smtClean="0"/>
              <a:t> </a:t>
            </a:r>
            <a:r>
              <a:rPr lang="lv-LV" sz="1200" dirty="0" err="1" smtClean="0"/>
              <a:t>write</a:t>
            </a:r>
            <a:r>
              <a:rPr lang="lv-LV" sz="1200" dirty="0" smtClean="0"/>
              <a:t> </a:t>
            </a:r>
            <a:r>
              <a:rPr lang="lv-LV" sz="1200" dirty="0" err="1" smtClean="0"/>
              <a:t>new</a:t>
            </a:r>
            <a:r>
              <a:rPr lang="lv-LV" sz="1200" dirty="0" smtClean="0"/>
              <a:t> </a:t>
            </a:r>
            <a:r>
              <a:rPr lang="lv-LV" sz="1200" dirty="0" err="1" smtClean="0"/>
              <a:t>guidelines</a:t>
            </a:r>
            <a:r>
              <a:rPr lang="lv-LV" sz="1200" dirty="0" smtClean="0"/>
              <a:t> </a:t>
            </a:r>
            <a:r>
              <a:rPr lang="lv-LV" sz="1200" dirty="0" err="1" smtClean="0"/>
              <a:t>and</a:t>
            </a:r>
            <a:r>
              <a:rPr lang="lv-LV" sz="1200" dirty="0" smtClean="0"/>
              <a:t> </a:t>
            </a:r>
            <a:r>
              <a:rPr lang="lv-LV" sz="1200" dirty="0" err="1" smtClean="0"/>
              <a:t>charters</a:t>
            </a:r>
            <a:r>
              <a:rPr lang="lv-LV" sz="12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lv-LV" sz="1200" b="1" dirty="0" err="1" smtClean="0"/>
              <a:t>discussing</a:t>
            </a:r>
            <a:endParaRPr lang="lv-LV" sz="1200" b="1" smtClean="0"/>
          </a:p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5BB5F-3B2F-0545-A0E8-208989743C2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14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lv-LV" sz="1200" b="1" dirty="0" err="1" smtClean="0"/>
              <a:t>bi-weekly</a:t>
            </a:r>
            <a:r>
              <a:rPr lang="lv-LV" sz="1200" dirty="0" smtClean="0"/>
              <a:t> </a:t>
            </a:r>
            <a:r>
              <a:rPr lang="lv-LV" sz="1200" dirty="0" err="1" smtClean="0"/>
              <a:t>teleconferences</a:t>
            </a:r>
            <a:endParaRPr lang="lv-LV" sz="1200" dirty="0" smtClean="0"/>
          </a:p>
          <a:p>
            <a:pPr marL="285750" indent="-285750">
              <a:buFontTx/>
              <a:buChar char="-"/>
            </a:pPr>
            <a:r>
              <a:rPr lang="lv-LV" sz="1200" b="1" dirty="0" err="1" smtClean="0"/>
              <a:t>reading</a:t>
            </a:r>
            <a:r>
              <a:rPr lang="lv-LV" sz="1200" dirty="0" smtClean="0"/>
              <a:t> (</a:t>
            </a:r>
            <a:r>
              <a:rPr lang="lv-LV" sz="1200" dirty="0" err="1" smtClean="0"/>
              <a:t>existing</a:t>
            </a:r>
            <a:r>
              <a:rPr lang="lv-LV" sz="1200" dirty="0" smtClean="0"/>
              <a:t> </a:t>
            </a:r>
            <a:r>
              <a:rPr lang="lv-LV" sz="1200" dirty="0" err="1" smtClean="0"/>
              <a:t>guidelines</a:t>
            </a:r>
            <a:r>
              <a:rPr lang="lv-LV" sz="1200" dirty="0" smtClean="0"/>
              <a:t>, </a:t>
            </a:r>
            <a:r>
              <a:rPr lang="lv-LV" sz="1200" dirty="0" err="1" smtClean="0"/>
              <a:t>Bylaws</a:t>
            </a:r>
            <a:r>
              <a:rPr lang="lv-LV" sz="1200" dirty="0" smtClean="0"/>
              <a:t> </a:t>
            </a:r>
            <a:r>
              <a:rPr lang="lv-LV" sz="1200" dirty="0" err="1" smtClean="0"/>
              <a:t>and</a:t>
            </a:r>
            <a:r>
              <a:rPr lang="lv-LV" sz="1200" dirty="0" smtClean="0"/>
              <a:t> </a:t>
            </a:r>
            <a:r>
              <a:rPr lang="lv-LV" sz="1200" dirty="0" err="1" smtClean="0"/>
              <a:t>related</a:t>
            </a:r>
            <a:r>
              <a:rPr lang="lv-LV" sz="1200" dirty="0" smtClean="0"/>
              <a:t> </a:t>
            </a:r>
            <a:r>
              <a:rPr lang="lv-LV" sz="1200" dirty="0" err="1" smtClean="0"/>
              <a:t>documents</a:t>
            </a:r>
            <a:r>
              <a:rPr lang="lv-LV" sz="1200" dirty="0" smtClean="0"/>
              <a:t>, </a:t>
            </a:r>
            <a:r>
              <a:rPr lang="lv-LV" sz="1200" dirty="0" err="1" smtClean="0"/>
              <a:t>reviewed</a:t>
            </a:r>
            <a:r>
              <a:rPr lang="lv-LV" sz="1200" dirty="0" smtClean="0"/>
              <a:t> </a:t>
            </a:r>
            <a:r>
              <a:rPr lang="lv-LV" sz="1200" dirty="0" err="1" smtClean="0"/>
              <a:t>guidelines</a:t>
            </a:r>
            <a:r>
              <a:rPr lang="lv-LV" sz="1200" dirty="0" smtClean="0"/>
              <a:t>, </a:t>
            </a:r>
            <a:r>
              <a:rPr lang="lv-LV" sz="1200" dirty="0" err="1" smtClean="0"/>
              <a:t>etc</a:t>
            </a:r>
            <a:r>
              <a:rPr lang="lv-LV" sz="1200" dirty="0" smtClean="0"/>
              <a:t>.)</a:t>
            </a:r>
          </a:p>
          <a:p>
            <a:pPr marL="285750" indent="-285750">
              <a:buFontTx/>
              <a:buChar char="-"/>
            </a:pPr>
            <a:r>
              <a:rPr lang="lv-LV" sz="1200" b="1" dirty="0" err="1" smtClean="0"/>
              <a:t>writing</a:t>
            </a:r>
            <a:r>
              <a:rPr lang="lv-LV" sz="1200" dirty="0" smtClean="0"/>
              <a:t> (</a:t>
            </a:r>
            <a:r>
              <a:rPr lang="lv-LV" sz="1200" dirty="0" err="1" smtClean="0"/>
              <a:t>update</a:t>
            </a:r>
            <a:r>
              <a:rPr lang="lv-LV" sz="1200" dirty="0" smtClean="0"/>
              <a:t> </a:t>
            </a:r>
            <a:r>
              <a:rPr lang="lv-LV" sz="1200" dirty="0" err="1" smtClean="0"/>
              <a:t>and</a:t>
            </a:r>
            <a:r>
              <a:rPr lang="lv-LV" sz="1200" dirty="0" smtClean="0"/>
              <a:t> </a:t>
            </a:r>
            <a:r>
              <a:rPr lang="lv-LV" sz="1200" dirty="0" err="1" smtClean="0"/>
              <a:t>write</a:t>
            </a:r>
            <a:r>
              <a:rPr lang="lv-LV" sz="1200" dirty="0" smtClean="0"/>
              <a:t> </a:t>
            </a:r>
            <a:r>
              <a:rPr lang="lv-LV" sz="1200" dirty="0" err="1" smtClean="0"/>
              <a:t>new</a:t>
            </a:r>
            <a:r>
              <a:rPr lang="lv-LV" sz="1200" dirty="0" smtClean="0"/>
              <a:t> </a:t>
            </a:r>
            <a:r>
              <a:rPr lang="lv-LV" sz="1200" dirty="0" err="1" smtClean="0"/>
              <a:t>guidelines</a:t>
            </a:r>
            <a:r>
              <a:rPr lang="lv-LV" sz="1200" dirty="0" smtClean="0"/>
              <a:t> </a:t>
            </a:r>
            <a:r>
              <a:rPr lang="lv-LV" sz="1200" dirty="0" err="1" smtClean="0"/>
              <a:t>and</a:t>
            </a:r>
            <a:r>
              <a:rPr lang="lv-LV" sz="1200" dirty="0" smtClean="0"/>
              <a:t> </a:t>
            </a:r>
            <a:r>
              <a:rPr lang="lv-LV" sz="1200" dirty="0" err="1" smtClean="0"/>
              <a:t>charters</a:t>
            </a:r>
            <a:r>
              <a:rPr lang="lv-LV" sz="12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lv-LV" sz="1200" b="1" dirty="0" err="1" smtClean="0"/>
              <a:t>discussing</a:t>
            </a:r>
            <a:endParaRPr lang="lv-LV" sz="1200" b="1" smtClean="0"/>
          </a:p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5BB5F-3B2F-0545-A0E8-208989743C2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893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lv-LV" sz="1200" b="1" dirty="0" err="1" smtClean="0"/>
              <a:t>bi-weekly</a:t>
            </a:r>
            <a:r>
              <a:rPr lang="lv-LV" sz="1200" dirty="0" smtClean="0"/>
              <a:t> </a:t>
            </a:r>
            <a:r>
              <a:rPr lang="lv-LV" sz="1200" dirty="0" err="1" smtClean="0"/>
              <a:t>teleconferences</a:t>
            </a:r>
            <a:endParaRPr lang="lv-LV" sz="1200" dirty="0" smtClean="0"/>
          </a:p>
          <a:p>
            <a:pPr marL="285750" indent="-285750">
              <a:buFontTx/>
              <a:buChar char="-"/>
            </a:pPr>
            <a:r>
              <a:rPr lang="lv-LV" sz="1200" b="1" dirty="0" err="1" smtClean="0"/>
              <a:t>reading</a:t>
            </a:r>
            <a:r>
              <a:rPr lang="lv-LV" sz="1200" dirty="0" smtClean="0"/>
              <a:t> (</a:t>
            </a:r>
            <a:r>
              <a:rPr lang="lv-LV" sz="1200" dirty="0" err="1" smtClean="0"/>
              <a:t>existing</a:t>
            </a:r>
            <a:r>
              <a:rPr lang="lv-LV" sz="1200" dirty="0" smtClean="0"/>
              <a:t> </a:t>
            </a:r>
            <a:r>
              <a:rPr lang="lv-LV" sz="1200" dirty="0" err="1" smtClean="0"/>
              <a:t>guidelines</a:t>
            </a:r>
            <a:r>
              <a:rPr lang="lv-LV" sz="1200" dirty="0" smtClean="0"/>
              <a:t>, </a:t>
            </a:r>
            <a:r>
              <a:rPr lang="lv-LV" sz="1200" dirty="0" err="1" smtClean="0"/>
              <a:t>Bylaws</a:t>
            </a:r>
            <a:r>
              <a:rPr lang="lv-LV" sz="1200" dirty="0" smtClean="0"/>
              <a:t> </a:t>
            </a:r>
            <a:r>
              <a:rPr lang="lv-LV" sz="1200" dirty="0" err="1" smtClean="0"/>
              <a:t>and</a:t>
            </a:r>
            <a:r>
              <a:rPr lang="lv-LV" sz="1200" dirty="0" smtClean="0"/>
              <a:t> </a:t>
            </a:r>
            <a:r>
              <a:rPr lang="lv-LV" sz="1200" dirty="0" err="1" smtClean="0"/>
              <a:t>related</a:t>
            </a:r>
            <a:r>
              <a:rPr lang="lv-LV" sz="1200" dirty="0" smtClean="0"/>
              <a:t> </a:t>
            </a:r>
            <a:r>
              <a:rPr lang="lv-LV" sz="1200" dirty="0" err="1" smtClean="0"/>
              <a:t>documents</a:t>
            </a:r>
            <a:r>
              <a:rPr lang="lv-LV" sz="1200" dirty="0" smtClean="0"/>
              <a:t>, </a:t>
            </a:r>
            <a:r>
              <a:rPr lang="lv-LV" sz="1200" dirty="0" err="1" smtClean="0"/>
              <a:t>reviewed</a:t>
            </a:r>
            <a:r>
              <a:rPr lang="lv-LV" sz="1200" dirty="0" smtClean="0"/>
              <a:t> </a:t>
            </a:r>
            <a:r>
              <a:rPr lang="lv-LV" sz="1200" dirty="0" err="1" smtClean="0"/>
              <a:t>guidelines</a:t>
            </a:r>
            <a:r>
              <a:rPr lang="lv-LV" sz="1200" dirty="0" smtClean="0"/>
              <a:t>, </a:t>
            </a:r>
            <a:r>
              <a:rPr lang="lv-LV" sz="1200" dirty="0" err="1" smtClean="0"/>
              <a:t>etc</a:t>
            </a:r>
            <a:r>
              <a:rPr lang="lv-LV" sz="1200" dirty="0" smtClean="0"/>
              <a:t>.)</a:t>
            </a:r>
          </a:p>
          <a:p>
            <a:pPr marL="285750" indent="-285750">
              <a:buFontTx/>
              <a:buChar char="-"/>
            </a:pPr>
            <a:r>
              <a:rPr lang="lv-LV" sz="1200" b="1" dirty="0" err="1" smtClean="0"/>
              <a:t>writing</a:t>
            </a:r>
            <a:r>
              <a:rPr lang="lv-LV" sz="1200" dirty="0" smtClean="0"/>
              <a:t> (</a:t>
            </a:r>
            <a:r>
              <a:rPr lang="lv-LV" sz="1200" dirty="0" err="1" smtClean="0"/>
              <a:t>update</a:t>
            </a:r>
            <a:r>
              <a:rPr lang="lv-LV" sz="1200" dirty="0" smtClean="0"/>
              <a:t> </a:t>
            </a:r>
            <a:r>
              <a:rPr lang="lv-LV" sz="1200" dirty="0" err="1" smtClean="0"/>
              <a:t>and</a:t>
            </a:r>
            <a:r>
              <a:rPr lang="lv-LV" sz="1200" dirty="0" smtClean="0"/>
              <a:t> </a:t>
            </a:r>
            <a:r>
              <a:rPr lang="lv-LV" sz="1200" dirty="0" err="1" smtClean="0"/>
              <a:t>write</a:t>
            </a:r>
            <a:r>
              <a:rPr lang="lv-LV" sz="1200" dirty="0" smtClean="0"/>
              <a:t> </a:t>
            </a:r>
            <a:r>
              <a:rPr lang="lv-LV" sz="1200" dirty="0" err="1" smtClean="0"/>
              <a:t>new</a:t>
            </a:r>
            <a:r>
              <a:rPr lang="lv-LV" sz="1200" dirty="0" smtClean="0"/>
              <a:t> </a:t>
            </a:r>
            <a:r>
              <a:rPr lang="lv-LV" sz="1200" dirty="0" err="1" smtClean="0"/>
              <a:t>guidelines</a:t>
            </a:r>
            <a:r>
              <a:rPr lang="lv-LV" sz="1200" dirty="0" smtClean="0"/>
              <a:t> </a:t>
            </a:r>
            <a:r>
              <a:rPr lang="lv-LV" sz="1200" dirty="0" err="1" smtClean="0"/>
              <a:t>and</a:t>
            </a:r>
            <a:r>
              <a:rPr lang="lv-LV" sz="1200" dirty="0" smtClean="0"/>
              <a:t> </a:t>
            </a:r>
            <a:r>
              <a:rPr lang="lv-LV" sz="1200" dirty="0" err="1" smtClean="0"/>
              <a:t>charters</a:t>
            </a:r>
            <a:r>
              <a:rPr lang="lv-LV" sz="12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lv-LV" sz="1200" b="1" dirty="0" err="1" smtClean="0"/>
              <a:t>discussing</a:t>
            </a:r>
            <a:endParaRPr lang="lv-LV" sz="1200" b="1" smtClean="0"/>
          </a:p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5BB5F-3B2F-0545-A0E8-208989743C2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436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lv-LV" sz="1200" b="1" dirty="0" err="1" smtClean="0"/>
              <a:t>bi-weekly</a:t>
            </a:r>
            <a:r>
              <a:rPr lang="lv-LV" sz="1200" dirty="0" smtClean="0"/>
              <a:t> </a:t>
            </a:r>
            <a:r>
              <a:rPr lang="lv-LV" sz="1200" dirty="0" err="1" smtClean="0"/>
              <a:t>teleconferences</a:t>
            </a:r>
            <a:endParaRPr lang="lv-LV" sz="1200" dirty="0" smtClean="0"/>
          </a:p>
          <a:p>
            <a:pPr marL="285750" indent="-285750">
              <a:buFontTx/>
              <a:buChar char="-"/>
            </a:pPr>
            <a:r>
              <a:rPr lang="lv-LV" sz="1200" b="1" dirty="0" err="1" smtClean="0"/>
              <a:t>reading</a:t>
            </a:r>
            <a:r>
              <a:rPr lang="lv-LV" sz="1200" dirty="0" smtClean="0"/>
              <a:t> (</a:t>
            </a:r>
            <a:r>
              <a:rPr lang="lv-LV" sz="1200" dirty="0" err="1" smtClean="0"/>
              <a:t>existing</a:t>
            </a:r>
            <a:r>
              <a:rPr lang="lv-LV" sz="1200" dirty="0" smtClean="0"/>
              <a:t> </a:t>
            </a:r>
            <a:r>
              <a:rPr lang="lv-LV" sz="1200" dirty="0" err="1" smtClean="0"/>
              <a:t>guidelines</a:t>
            </a:r>
            <a:r>
              <a:rPr lang="lv-LV" sz="1200" dirty="0" smtClean="0"/>
              <a:t>, </a:t>
            </a:r>
            <a:r>
              <a:rPr lang="lv-LV" sz="1200" dirty="0" err="1" smtClean="0"/>
              <a:t>Bylaws</a:t>
            </a:r>
            <a:r>
              <a:rPr lang="lv-LV" sz="1200" dirty="0" smtClean="0"/>
              <a:t> </a:t>
            </a:r>
            <a:r>
              <a:rPr lang="lv-LV" sz="1200" dirty="0" err="1" smtClean="0"/>
              <a:t>and</a:t>
            </a:r>
            <a:r>
              <a:rPr lang="lv-LV" sz="1200" dirty="0" smtClean="0"/>
              <a:t> </a:t>
            </a:r>
            <a:r>
              <a:rPr lang="lv-LV" sz="1200" dirty="0" err="1" smtClean="0"/>
              <a:t>related</a:t>
            </a:r>
            <a:r>
              <a:rPr lang="lv-LV" sz="1200" dirty="0" smtClean="0"/>
              <a:t> </a:t>
            </a:r>
            <a:r>
              <a:rPr lang="lv-LV" sz="1200" dirty="0" err="1" smtClean="0"/>
              <a:t>documents</a:t>
            </a:r>
            <a:r>
              <a:rPr lang="lv-LV" sz="1200" dirty="0" smtClean="0"/>
              <a:t>, </a:t>
            </a:r>
            <a:r>
              <a:rPr lang="lv-LV" sz="1200" dirty="0" err="1" smtClean="0"/>
              <a:t>reviewed</a:t>
            </a:r>
            <a:r>
              <a:rPr lang="lv-LV" sz="1200" dirty="0" smtClean="0"/>
              <a:t> </a:t>
            </a:r>
            <a:r>
              <a:rPr lang="lv-LV" sz="1200" dirty="0" err="1" smtClean="0"/>
              <a:t>guidelines</a:t>
            </a:r>
            <a:r>
              <a:rPr lang="lv-LV" sz="1200" dirty="0" smtClean="0"/>
              <a:t>, </a:t>
            </a:r>
            <a:r>
              <a:rPr lang="lv-LV" sz="1200" dirty="0" err="1" smtClean="0"/>
              <a:t>etc</a:t>
            </a:r>
            <a:r>
              <a:rPr lang="lv-LV" sz="1200" dirty="0" smtClean="0"/>
              <a:t>.)</a:t>
            </a:r>
          </a:p>
          <a:p>
            <a:pPr marL="285750" indent="-285750">
              <a:buFontTx/>
              <a:buChar char="-"/>
            </a:pPr>
            <a:r>
              <a:rPr lang="lv-LV" sz="1200" b="1" dirty="0" err="1" smtClean="0"/>
              <a:t>writing</a:t>
            </a:r>
            <a:r>
              <a:rPr lang="lv-LV" sz="1200" dirty="0" smtClean="0"/>
              <a:t> (</a:t>
            </a:r>
            <a:r>
              <a:rPr lang="lv-LV" sz="1200" dirty="0" err="1" smtClean="0"/>
              <a:t>update</a:t>
            </a:r>
            <a:r>
              <a:rPr lang="lv-LV" sz="1200" dirty="0" smtClean="0"/>
              <a:t> </a:t>
            </a:r>
            <a:r>
              <a:rPr lang="lv-LV" sz="1200" dirty="0" err="1" smtClean="0"/>
              <a:t>and</a:t>
            </a:r>
            <a:r>
              <a:rPr lang="lv-LV" sz="1200" dirty="0" smtClean="0"/>
              <a:t> </a:t>
            </a:r>
            <a:r>
              <a:rPr lang="lv-LV" sz="1200" dirty="0" err="1" smtClean="0"/>
              <a:t>write</a:t>
            </a:r>
            <a:r>
              <a:rPr lang="lv-LV" sz="1200" dirty="0" smtClean="0"/>
              <a:t> </a:t>
            </a:r>
            <a:r>
              <a:rPr lang="lv-LV" sz="1200" dirty="0" err="1" smtClean="0"/>
              <a:t>new</a:t>
            </a:r>
            <a:r>
              <a:rPr lang="lv-LV" sz="1200" dirty="0" smtClean="0"/>
              <a:t> </a:t>
            </a:r>
            <a:r>
              <a:rPr lang="lv-LV" sz="1200" dirty="0" err="1" smtClean="0"/>
              <a:t>guidelines</a:t>
            </a:r>
            <a:r>
              <a:rPr lang="lv-LV" sz="1200" dirty="0" smtClean="0"/>
              <a:t> </a:t>
            </a:r>
            <a:r>
              <a:rPr lang="lv-LV" sz="1200" dirty="0" err="1" smtClean="0"/>
              <a:t>and</a:t>
            </a:r>
            <a:r>
              <a:rPr lang="lv-LV" sz="1200" dirty="0" smtClean="0"/>
              <a:t> </a:t>
            </a:r>
            <a:r>
              <a:rPr lang="lv-LV" sz="1200" dirty="0" err="1" smtClean="0"/>
              <a:t>charters</a:t>
            </a:r>
            <a:r>
              <a:rPr lang="lv-LV" sz="12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lv-LV" sz="1200" b="1" dirty="0" err="1" smtClean="0"/>
              <a:t>discussing</a:t>
            </a:r>
            <a:endParaRPr lang="lv-LV" sz="1200" b="1" smtClean="0"/>
          </a:p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5BB5F-3B2F-0545-A0E8-208989743C2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213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38B6-07F9-4DDE-88A1-35D09FB26838}" type="datetimeFigureOut">
              <a:rPr lang="lv-LV" smtClean="0"/>
              <a:t>2016.10.28.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ACB-89C0-45D6-BD04-391B4B203D14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38B6-07F9-4DDE-88A1-35D09FB26838}" type="datetimeFigureOut">
              <a:rPr lang="lv-LV" smtClean="0"/>
              <a:t>2016.10.28.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ACB-89C0-45D6-BD04-391B4B203D14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38B6-07F9-4DDE-88A1-35D09FB26838}" type="datetimeFigureOut">
              <a:rPr lang="lv-LV" smtClean="0"/>
              <a:t>2016.10.28.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ACB-89C0-45D6-BD04-391B4B203D14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38B6-07F9-4DDE-88A1-35D09FB26838}" type="datetimeFigureOut">
              <a:rPr lang="lv-LV" smtClean="0"/>
              <a:t>2016.10.28.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ACB-89C0-45D6-BD04-391B4B203D14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38B6-07F9-4DDE-88A1-35D09FB26838}" type="datetimeFigureOut">
              <a:rPr lang="lv-LV" smtClean="0"/>
              <a:t>2016.10.28.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ACB-89C0-45D6-BD04-391B4B203D14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38B6-07F9-4DDE-88A1-35D09FB26838}" type="datetimeFigureOut">
              <a:rPr lang="lv-LV" smtClean="0"/>
              <a:t>2016.10.28.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ACB-89C0-45D6-BD04-391B4B203D14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38B6-07F9-4DDE-88A1-35D09FB26838}" type="datetimeFigureOut">
              <a:rPr lang="lv-LV" smtClean="0"/>
              <a:t>2016.10.28.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ACB-89C0-45D6-BD04-391B4B203D14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38B6-07F9-4DDE-88A1-35D09FB26838}" type="datetimeFigureOut">
              <a:rPr lang="lv-LV" smtClean="0"/>
              <a:t>2016.10.28.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ACB-89C0-45D6-BD04-391B4B203D14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38B6-07F9-4DDE-88A1-35D09FB26838}" type="datetimeFigureOut">
              <a:rPr lang="lv-LV" smtClean="0"/>
              <a:t>2016.10.28.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ACB-89C0-45D6-BD04-391B4B203D14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38B6-07F9-4DDE-88A1-35D09FB26838}" type="datetimeFigureOut">
              <a:rPr lang="lv-LV" smtClean="0"/>
              <a:t>2016.10.28.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ACB-89C0-45D6-BD04-391B4B203D14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38B6-07F9-4DDE-88A1-35D09FB26838}" type="datetimeFigureOut">
              <a:rPr lang="lv-LV" smtClean="0"/>
              <a:t>2016.10.28.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ACB-89C0-45D6-BD04-391B4B203D14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238B6-07F9-4DDE-88A1-35D09FB26838}" type="datetimeFigureOut">
              <a:rPr lang="lv-LV" smtClean="0"/>
              <a:t>2016.10.28.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00ACB-89C0-45D6-BD04-391B4B203D14}" type="slidenum">
              <a:rPr lang="lv-LV" smtClean="0"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501008"/>
            <a:ext cx="8568952" cy="1470025"/>
          </a:xfrm>
        </p:spPr>
        <p:txBody>
          <a:bodyPr/>
          <a:lstStyle/>
          <a:p>
            <a:r>
              <a:rPr lang="lv-LV" b="1" dirty="0" err="1" smtClean="0"/>
              <a:t>Guidelines</a:t>
            </a:r>
            <a:r>
              <a:rPr lang="lv-LV" b="1" dirty="0" smtClean="0"/>
              <a:t> </a:t>
            </a:r>
            <a:r>
              <a:rPr lang="lv-LV" b="1" dirty="0" err="1" smtClean="0"/>
              <a:t>Review</a:t>
            </a:r>
            <a:r>
              <a:rPr lang="lv-LV" b="1" dirty="0" smtClean="0"/>
              <a:t> </a:t>
            </a:r>
            <a:r>
              <a:rPr lang="lv-LV" b="1" dirty="0" err="1" smtClean="0"/>
              <a:t>Committee</a:t>
            </a:r>
            <a:endParaRPr lang="lv-LV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725144"/>
            <a:ext cx="6400800" cy="1752600"/>
          </a:xfrm>
        </p:spPr>
        <p:txBody>
          <a:bodyPr/>
          <a:lstStyle/>
          <a:p>
            <a:r>
              <a:rPr lang="lv-LV" b="1" dirty="0" err="1" smtClean="0"/>
              <a:t>Update</a:t>
            </a:r>
            <a:endParaRPr lang="lv-LV" b="1" dirty="0" smtClean="0"/>
          </a:p>
          <a:p>
            <a:endParaRPr lang="lv-LV" b="1" dirty="0" smtClean="0"/>
          </a:p>
          <a:p>
            <a:r>
              <a:rPr lang="lv-LV" sz="2400" dirty="0" smtClean="0"/>
              <a:t>5-7 </a:t>
            </a:r>
            <a:r>
              <a:rPr lang="lv-LV" sz="2400" dirty="0" err="1" smtClean="0"/>
              <a:t>November</a:t>
            </a:r>
            <a:r>
              <a:rPr lang="lv-LV" sz="2400" dirty="0" smtClean="0"/>
              <a:t> 2016, </a:t>
            </a:r>
            <a:r>
              <a:rPr lang="lv-LV" sz="2400" dirty="0" err="1" smtClean="0"/>
              <a:t>Hyderabad</a:t>
            </a:r>
            <a:endParaRPr lang="lv-LV" sz="2400" dirty="0"/>
          </a:p>
        </p:txBody>
      </p:sp>
      <p:pic>
        <p:nvPicPr>
          <p:cNvPr id="4" name="Picture 3" descr="ccNSO_Facebook_cover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388658"/>
          </a:xfrm>
          <a:prstGeom prst="rect">
            <a:avLst/>
          </a:prstGeom>
        </p:spPr>
      </p:pic>
      <p:pic>
        <p:nvPicPr>
          <p:cNvPr id="5" name="Picture 4" descr="ccNSO_Facebook_logo.png"/>
          <p:cNvPicPr>
            <a:picLocks noChangeAspect="1"/>
          </p:cNvPicPr>
          <p:nvPr/>
        </p:nvPicPr>
        <p:blipFill>
          <a:blip r:embed="rId3" cstate="print"/>
          <a:srcRect b="5000"/>
          <a:stretch>
            <a:fillRect/>
          </a:stretch>
        </p:blipFill>
        <p:spPr>
          <a:xfrm>
            <a:off x="179512" y="1988840"/>
            <a:ext cx="1512168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NSO_Facebook_cover_2.png"/>
          <p:cNvPicPr>
            <a:picLocks noChangeAspect="1"/>
          </p:cNvPicPr>
          <p:nvPr/>
        </p:nvPicPr>
        <p:blipFill>
          <a:blip r:embed="rId3" cstate="print"/>
          <a:srcRect t="77307"/>
          <a:stretch>
            <a:fillRect/>
          </a:stretch>
        </p:blipFill>
        <p:spPr>
          <a:xfrm>
            <a:off x="0" y="0"/>
            <a:ext cx="9144000" cy="768986"/>
          </a:xfrm>
          <a:prstGeom prst="rect">
            <a:avLst/>
          </a:prstGeom>
        </p:spPr>
      </p:pic>
      <p:pic>
        <p:nvPicPr>
          <p:cNvPr id="5" name="Picture 4" descr="ccNSO_Facebook_logo.png"/>
          <p:cNvPicPr>
            <a:picLocks noChangeAspect="1"/>
          </p:cNvPicPr>
          <p:nvPr/>
        </p:nvPicPr>
        <p:blipFill>
          <a:blip r:embed="rId4" cstate="print"/>
          <a:srcRect t="9100" b="37801"/>
          <a:stretch>
            <a:fillRect/>
          </a:stretch>
        </p:blipFill>
        <p:spPr>
          <a:xfrm>
            <a:off x="179512" y="0"/>
            <a:ext cx="1512168" cy="76470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199" y="11247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b="1" dirty="0" smtClean="0"/>
              <a:t>GRC </a:t>
            </a:r>
            <a:r>
              <a:rPr lang="lv-LV" b="1" dirty="0" err="1" smtClean="0"/>
              <a:t>Members</a:t>
            </a:r>
            <a:r>
              <a:rPr lang="lv-LV" b="1" dirty="0" smtClean="0"/>
              <a:t>...</a:t>
            </a:r>
            <a:endParaRPr lang="lv-LV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63174" y="5661248"/>
            <a:ext cx="241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400" b="1" dirty="0" smtClean="0"/>
              <a:t>... </a:t>
            </a:r>
            <a:r>
              <a:rPr lang="lv-LV" sz="4400" b="1" dirty="0" err="1" smtClean="0"/>
              <a:t>discuss</a:t>
            </a:r>
            <a:endParaRPr lang="lv-LV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61942"/>
            <a:ext cx="5040561" cy="335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-Turn Arrow 9"/>
          <p:cNvSpPr/>
          <p:nvPr/>
        </p:nvSpPr>
        <p:spPr>
          <a:xfrm flipH="1" flipV="1">
            <a:off x="1043608" y="4221088"/>
            <a:ext cx="6552728" cy="441176"/>
          </a:xfrm>
          <a:prstGeom prst="uturn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6" name="U-Turn Arrow 5"/>
          <p:cNvSpPr/>
          <p:nvPr/>
        </p:nvSpPr>
        <p:spPr>
          <a:xfrm flipH="1">
            <a:off x="1043608" y="3356992"/>
            <a:ext cx="5256584" cy="360040"/>
          </a:xfrm>
          <a:prstGeom prst="utur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pic>
        <p:nvPicPr>
          <p:cNvPr id="4" name="Picture 3" descr="ccNSO_Facebook_cover_2.png"/>
          <p:cNvPicPr>
            <a:picLocks noChangeAspect="1"/>
          </p:cNvPicPr>
          <p:nvPr/>
        </p:nvPicPr>
        <p:blipFill>
          <a:blip r:embed="rId3" cstate="print"/>
          <a:srcRect t="77307"/>
          <a:stretch>
            <a:fillRect/>
          </a:stretch>
        </p:blipFill>
        <p:spPr>
          <a:xfrm>
            <a:off x="0" y="0"/>
            <a:ext cx="9144000" cy="768986"/>
          </a:xfrm>
          <a:prstGeom prst="rect">
            <a:avLst/>
          </a:prstGeom>
        </p:spPr>
      </p:pic>
      <p:pic>
        <p:nvPicPr>
          <p:cNvPr id="5" name="Picture 4" descr="ccNSO_Facebook_logo.png"/>
          <p:cNvPicPr>
            <a:picLocks noChangeAspect="1"/>
          </p:cNvPicPr>
          <p:nvPr/>
        </p:nvPicPr>
        <p:blipFill>
          <a:blip r:embed="rId4" cstate="print"/>
          <a:srcRect t="9100" b="37801"/>
          <a:stretch>
            <a:fillRect/>
          </a:stretch>
        </p:blipFill>
        <p:spPr>
          <a:xfrm>
            <a:off x="179512" y="0"/>
            <a:ext cx="1512168" cy="76470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199" y="11247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b="1" dirty="0" err="1" smtClean="0"/>
              <a:t>Current</a:t>
            </a:r>
            <a:r>
              <a:rPr lang="lv-LV" b="1" dirty="0" smtClean="0"/>
              <a:t> Process</a:t>
            </a:r>
            <a:endParaRPr lang="lv-LV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5957144"/>
              </p:ext>
            </p:extLst>
          </p:nvPr>
        </p:nvGraphicFramePr>
        <p:xfrm>
          <a:off x="457199" y="3645024"/>
          <a:ext cx="784887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Rectangle 6"/>
          <p:cNvSpPr/>
          <p:nvPr/>
        </p:nvSpPr>
        <p:spPr>
          <a:xfrm>
            <a:off x="1403648" y="5157192"/>
            <a:ext cx="288032" cy="2160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Rectangle 10"/>
          <p:cNvSpPr/>
          <p:nvPr/>
        </p:nvSpPr>
        <p:spPr>
          <a:xfrm>
            <a:off x="1403648" y="5526360"/>
            <a:ext cx="288032" cy="216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Rectangle 11"/>
          <p:cNvSpPr/>
          <p:nvPr/>
        </p:nvSpPr>
        <p:spPr>
          <a:xfrm>
            <a:off x="1403648" y="5895528"/>
            <a:ext cx="288032" cy="2160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TextBox 12"/>
          <p:cNvSpPr txBox="1"/>
          <p:nvPr/>
        </p:nvSpPr>
        <p:spPr>
          <a:xfrm>
            <a:off x="1763688" y="5098370"/>
            <a:ext cx="642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b="1" dirty="0" smtClean="0"/>
              <a:t>- GRC</a:t>
            </a:r>
            <a:endParaRPr lang="lv-LV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63688" y="5465095"/>
            <a:ext cx="1511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b="1" dirty="0" smtClean="0"/>
              <a:t>- ccNSO Council</a:t>
            </a:r>
            <a:endParaRPr lang="lv-LV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63688" y="5834263"/>
            <a:ext cx="1700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b="1" dirty="0" smtClean="0"/>
              <a:t>- ccNSO </a:t>
            </a:r>
            <a:r>
              <a:rPr lang="lv-LV" sz="1600" b="1" dirty="0" err="1" smtClean="0"/>
              <a:t>Members</a:t>
            </a:r>
            <a:endParaRPr lang="lv-LV" sz="1600" b="1" dirty="0"/>
          </a:p>
        </p:txBody>
      </p:sp>
    </p:spTree>
    <p:extLst>
      <p:ext uri="{BB962C8B-B14F-4D97-AF65-F5344CB8AC3E}">
        <p14:creationId xmlns:p14="http://schemas.microsoft.com/office/powerpoint/2010/main" val="364072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-Turn Arrow 9"/>
          <p:cNvSpPr/>
          <p:nvPr/>
        </p:nvSpPr>
        <p:spPr>
          <a:xfrm flipH="1" flipV="1">
            <a:off x="1043608" y="3563888"/>
            <a:ext cx="4608512" cy="441176"/>
          </a:xfrm>
          <a:prstGeom prst="uturn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6" name="U-Turn Arrow 5"/>
          <p:cNvSpPr/>
          <p:nvPr/>
        </p:nvSpPr>
        <p:spPr>
          <a:xfrm flipH="1">
            <a:off x="1043608" y="2699792"/>
            <a:ext cx="5688632" cy="360040"/>
          </a:xfrm>
          <a:prstGeom prst="utur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pic>
        <p:nvPicPr>
          <p:cNvPr id="4" name="Picture 3" descr="ccNSO_Facebook_cover_2.png"/>
          <p:cNvPicPr>
            <a:picLocks noChangeAspect="1"/>
          </p:cNvPicPr>
          <p:nvPr/>
        </p:nvPicPr>
        <p:blipFill>
          <a:blip r:embed="rId3" cstate="print"/>
          <a:srcRect t="77307"/>
          <a:stretch>
            <a:fillRect/>
          </a:stretch>
        </p:blipFill>
        <p:spPr>
          <a:xfrm>
            <a:off x="0" y="0"/>
            <a:ext cx="9144000" cy="768986"/>
          </a:xfrm>
          <a:prstGeom prst="rect">
            <a:avLst/>
          </a:prstGeom>
        </p:spPr>
      </p:pic>
      <p:pic>
        <p:nvPicPr>
          <p:cNvPr id="5" name="Picture 4" descr="ccNSO_Facebook_logo.png"/>
          <p:cNvPicPr>
            <a:picLocks noChangeAspect="1"/>
          </p:cNvPicPr>
          <p:nvPr/>
        </p:nvPicPr>
        <p:blipFill>
          <a:blip r:embed="rId4" cstate="print"/>
          <a:srcRect t="9100" b="37801"/>
          <a:stretch>
            <a:fillRect/>
          </a:stretch>
        </p:blipFill>
        <p:spPr>
          <a:xfrm>
            <a:off x="179512" y="0"/>
            <a:ext cx="1512168" cy="76470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199" y="11247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b="1" dirty="0" err="1" smtClean="0"/>
              <a:t>Improved</a:t>
            </a:r>
            <a:r>
              <a:rPr lang="lv-LV" b="1" dirty="0" smtClean="0"/>
              <a:t> Process (</a:t>
            </a:r>
            <a:r>
              <a:rPr lang="lv-LV" b="1" dirty="0" err="1" smtClean="0"/>
              <a:t>proposal</a:t>
            </a:r>
            <a:r>
              <a:rPr lang="lv-LV" b="1" dirty="0" smtClean="0"/>
              <a:t>)</a:t>
            </a:r>
            <a:endParaRPr lang="lv-LV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90105172"/>
              </p:ext>
            </p:extLst>
          </p:nvPr>
        </p:nvGraphicFramePr>
        <p:xfrm>
          <a:off x="251520" y="2924945"/>
          <a:ext cx="8352928" cy="802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Rectangle 6"/>
          <p:cNvSpPr/>
          <p:nvPr/>
        </p:nvSpPr>
        <p:spPr>
          <a:xfrm>
            <a:off x="1403648" y="5157192"/>
            <a:ext cx="288032" cy="2160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Rectangle 10"/>
          <p:cNvSpPr/>
          <p:nvPr/>
        </p:nvSpPr>
        <p:spPr>
          <a:xfrm>
            <a:off x="1403648" y="5526360"/>
            <a:ext cx="288032" cy="216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Rectangle 11"/>
          <p:cNvSpPr/>
          <p:nvPr/>
        </p:nvSpPr>
        <p:spPr>
          <a:xfrm>
            <a:off x="1403648" y="5895528"/>
            <a:ext cx="288032" cy="2160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TextBox 12"/>
          <p:cNvSpPr txBox="1"/>
          <p:nvPr/>
        </p:nvSpPr>
        <p:spPr>
          <a:xfrm>
            <a:off x="1763688" y="5098370"/>
            <a:ext cx="642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b="1" dirty="0" smtClean="0"/>
              <a:t>- GRC</a:t>
            </a:r>
            <a:endParaRPr lang="lv-LV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63688" y="5465095"/>
            <a:ext cx="1511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b="1" dirty="0" smtClean="0"/>
              <a:t>- ccNSO Council</a:t>
            </a:r>
            <a:endParaRPr lang="lv-LV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63688" y="5834263"/>
            <a:ext cx="1700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b="1" dirty="0" smtClean="0"/>
              <a:t>- ccNSO </a:t>
            </a:r>
            <a:r>
              <a:rPr lang="lv-LV" sz="1600" b="1" dirty="0" err="1" smtClean="0"/>
              <a:t>Members</a:t>
            </a:r>
            <a:endParaRPr lang="lv-LV" sz="1600" b="1" dirty="0"/>
          </a:p>
        </p:txBody>
      </p:sp>
      <p:sp>
        <p:nvSpPr>
          <p:cNvPr id="16" name="U-Turn Arrow 15"/>
          <p:cNvSpPr/>
          <p:nvPr/>
        </p:nvSpPr>
        <p:spPr>
          <a:xfrm flipH="1" flipV="1">
            <a:off x="683568" y="3491880"/>
            <a:ext cx="7272808" cy="750712"/>
          </a:xfrm>
          <a:prstGeom prst="uturnArrow">
            <a:avLst>
              <a:gd name="adj1" fmla="val 15420"/>
              <a:gd name="adj2" fmla="val 25000"/>
              <a:gd name="adj3" fmla="val 21495"/>
              <a:gd name="adj4" fmla="val 43750"/>
              <a:gd name="adj5" fmla="val 75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1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NSO_Facebook_cover_2.png"/>
          <p:cNvPicPr>
            <a:picLocks noChangeAspect="1"/>
          </p:cNvPicPr>
          <p:nvPr/>
        </p:nvPicPr>
        <p:blipFill>
          <a:blip r:embed="rId2" cstate="print"/>
          <a:srcRect t="77307"/>
          <a:stretch>
            <a:fillRect/>
          </a:stretch>
        </p:blipFill>
        <p:spPr>
          <a:xfrm>
            <a:off x="0" y="0"/>
            <a:ext cx="9144000" cy="768986"/>
          </a:xfrm>
          <a:prstGeom prst="rect">
            <a:avLst/>
          </a:prstGeom>
        </p:spPr>
      </p:pic>
      <p:pic>
        <p:nvPicPr>
          <p:cNvPr id="5" name="Picture 4" descr="ccNSO_Facebook_logo.png"/>
          <p:cNvPicPr>
            <a:picLocks noChangeAspect="1"/>
          </p:cNvPicPr>
          <p:nvPr/>
        </p:nvPicPr>
        <p:blipFill>
          <a:blip r:embed="rId3" cstate="print"/>
          <a:srcRect t="9100" b="37801"/>
          <a:stretch>
            <a:fillRect/>
          </a:stretch>
        </p:blipFill>
        <p:spPr>
          <a:xfrm>
            <a:off x="179512" y="0"/>
            <a:ext cx="1512168" cy="76470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790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600" b="1" dirty="0" err="1" smtClean="0"/>
              <a:t>Option</a:t>
            </a:r>
            <a:r>
              <a:rPr lang="lv-LV" sz="3600" b="1" dirty="0" smtClean="0"/>
              <a:t> 2: </a:t>
            </a:r>
            <a:r>
              <a:rPr lang="lv-LV" sz="3600" b="1" dirty="0" err="1" smtClean="0"/>
              <a:t>Provide</a:t>
            </a:r>
            <a:r>
              <a:rPr lang="lv-LV" sz="3600" b="1" dirty="0" smtClean="0"/>
              <a:t> </a:t>
            </a:r>
            <a:r>
              <a:rPr lang="lv-LV" sz="3600" b="1" dirty="0" err="1" smtClean="0"/>
              <a:t>Input</a:t>
            </a:r>
            <a:r>
              <a:rPr lang="lv-LV" sz="3600" b="1" dirty="0" smtClean="0"/>
              <a:t> </a:t>
            </a:r>
            <a:r>
              <a:rPr lang="lv-LV" sz="3600" b="1" dirty="0" err="1" smtClean="0"/>
              <a:t>and</a:t>
            </a:r>
            <a:r>
              <a:rPr lang="lv-LV" sz="3600" b="1" dirty="0" smtClean="0"/>
              <a:t> </a:t>
            </a:r>
            <a:r>
              <a:rPr lang="lv-LV" sz="3600" b="1" dirty="0" err="1" smtClean="0"/>
              <a:t>Comments</a:t>
            </a:r>
            <a:endParaRPr lang="lv-LV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78748"/>
            <a:ext cx="8496944" cy="342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4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NSO_Facebook_cover_2.png"/>
          <p:cNvPicPr>
            <a:picLocks noChangeAspect="1"/>
          </p:cNvPicPr>
          <p:nvPr/>
        </p:nvPicPr>
        <p:blipFill>
          <a:blip r:embed="rId2" cstate="print"/>
          <a:srcRect t="77307"/>
          <a:stretch>
            <a:fillRect/>
          </a:stretch>
        </p:blipFill>
        <p:spPr>
          <a:xfrm>
            <a:off x="0" y="0"/>
            <a:ext cx="9144000" cy="768986"/>
          </a:xfrm>
          <a:prstGeom prst="rect">
            <a:avLst/>
          </a:prstGeom>
        </p:spPr>
      </p:pic>
      <p:pic>
        <p:nvPicPr>
          <p:cNvPr id="5" name="Picture 4" descr="ccNSO_Facebook_logo.png"/>
          <p:cNvPicPr>
            <a:picLocks noChangeAspect="1"/>
          </p:cNvPicPr>
          <p:nvPr/>
        </p:nvPicPr>
        <p:blipFill>
          <a:blip r:embed="rId3" cstate="print"/>
          <a:srcRect t="9100" b="37801"/>
          <a:stretch>
            <a:fillRect/>
          </a:stretch>
        </p:blipFill>
        <p:spPr>
          <a:xfrm>
            <a:off x="179512" y="0"/>
            <a:ext cx="1512168" cy="76470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508" y="1844824"/>
            <a:ext cx="8856984" cy="421103"/>
          </a:xfrm>
        </p:spPr>
        <p:txBody>
          <a:bodyPr>
            <a:noAutofit/>
          </a:bodyPr>
          <a:lstStyle/>
          <a:p>
            <a:r>
              <a:rPr lang="lv-LV" sz="2000" b="1" dirty="0"/>
              <a:t>https://community.icann.org/display/ccnsowkspc/Guidelines+Review+Committee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0" y="2492896"/>
            <a:ext cx="8532440" cy="416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790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600" b="1" dirty="0" err="1" smtClean="0"/>
              <a:t>Option</a:t>
            </a:r>
            <a:r>
              <a:rPr lang="lv-LV" sz="3600" b="1" dirty="0" smtClean="0"/>
              <a:t> 2: </a:t>
            </a:r>
            <a:r>
              <a:rPr lang="lv-LV" sz="3600" b="1" dirty="0" err="1" smtClean="0"/>
              <a:t>Provide</a:t>
            </a:r>
            <a:r>
              <a:rPr lang="lv-LV" sz="3600" b="1" dirty="0" smtClean="0"/>
              <a:t> </a:t>
            </a:r>
            <a:r>
              <a:rPr lang="lv-LV" sz="3600" b="1" dirty="0" err="1" smtClean="0"/>
              <a:t>Input</a:t>
            </a:r>
            <a:r>
              <a:rPr lang="lv-LV" sz="3600" b="1" dirty="0" smtClean="0"/>
              <a:t> </a:t>
            </a:r>
            <a:r>
              <a:rPr lang="lv-LV" sz="3600" b="1" dirty="0" err="1" smtClean="0"/>
              <a:t>and</a:t>
            </a:r>
            <a:r>
              <a:rPr lang="lv-LV" sz="3600" b="1" dirty="0" smtClean="0"/>
              <a:t> </a:t>
            </a:r>
            <a:r>
              <a:rPr lang="lv-LV" sz="3600" b="1" dirty="0" err="1" smtClean="0"/>
              <a:t>Comments</a:t>
            </a:r>
            <a:endParaRPr lang="lv-LV" sz="3600" b="1" dirty="0"/>
          </a:p>
        </p:txBody>
      </p:sp>
    </p:spTree>
    <p:extLst>
      <p:ext uri="{BB962C8B-B14F-4D97-AF65-F5344CB8AC3E}">
        <p14:creationId xmlns:p14="http://schemas.microsoft.com/office/powerpoint/2010/main" val="42358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NSO_Facebook_cover_2.png"/>
          <p:cNvPicPr>
            <a:picLocks noChangeAspect="1"/>
          </p:cNvPicPr>
          <p:nvPr/>
        </p:nvPicPr>
        <p:blipFill>
          <a:blip r:embed="rId2" cstate="print"/>
          <a:srcRect t="77307"/>
          <a:stretch>
            <a:fillRect/>
          </a:stretch>
        </p:blipFill>
        <p:spPr>
          <a:xfrm>
            <a:off x="0" y="0"/>
            <a:ext cx="9144000" cy="768986"/>
          </a:xfrm>
          <a:prstGeom prst="rect">
            <a:avLst/>
          </a:prstGeom>
        </p:spPr>
      </p:pic>
      <p:pic>
        <p:nvPicPr>
          <p:cNvPr id="5" name="Picture 4" descr="ccNSO_Facebook_logo.png"/>
          <p:cNvPicPr>
            <a:picLocks noChangeAspect="1"/>
          </p:cNvPicPr>
          <p:nvPr/>
        </p:nvPicPr>
        <p:blipFill>
          <a:blip r:embed="rId3" cstate="print"/>
          <a:srcRect t="9100" b="37801"/>
          <a:stretch>
            <a:fillRect/>
          </a:stretch>
        </p:blipFill>
        <p:spPr>
          <a:xfrm>
            <a:off x="179512" y="0"/>
            <a:ext cx="1512168" cy="76470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7504" y="775649"/>
            <a:ext cx="8856984" cy="1143000"/>
          </a:xfrm>
        </p:spPr>
        <p:txBody>
          <a:bodyPr>
            <a:noAutofit/>
          </a:bodyPr>
          <a:lstStyle/>
          <a:p>
            <a:r>
              <a:rPr lang="lv-LV" sz="2000" b="1" dirty="0"/>
              <a:t>https://community.icann.org/display/ccnsowkspc/Guidelines+Review+Committee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4" y="1844824"/>
            <a:ext cx="8514532" cy="4711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860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NSO_Facebook_cover_2.png"/>
          <p:cNvPicPr>
            <a:picLocks noChangeAspect="1"/>
          </p:cNvPicPr>
          <p:nvPr/>
        </p:nvPicPr>
        <p:blipFill>
          <a:blip r:embed="rId2" cstate="print"/>
          <a:srcRect t="77307"/>
          <a:stretch>
            <a:fillRect/>
          </a:stretch>
        </p:blipFill>
        <p:spPr>
          <a:xfrm>
            <a:off x="0" y="0"/>
            <a:ext cx="9144000" cy="768986"/>
          </a:xfrm>
          <a:prstGeom prst="rect">
            <a:avLst/>
          </a:prstGeom>
        </p:spPr>
      </p:pic>
      <p:pic>
        <p:nvPicPr>
          <p:cNvPr id="5" name="Picture 4" descr="ccNSO_Facebook_logo.png"/>
          <p:cNvPicPr>
            <a:picLocks noChangeAspect="1"/>
          </p:cNvPicPr>
          <p:nvPr/>
        </p:nvPicPr>
        <p:blipFill>
          <a:blip r:embed="rId3" cstate="print"/>
          <a:srcRect t="9100" b="37801"/>
          <a:stretch>
            <a:fillRect/>
          </a:stretch>
        </p:blipFill>
        <p:spPr>
          <a:xfrm>
            <a:off x="179512" y="0"/>
            <a:ext cx="1512168" cy="76470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8856984" cy="1143000"/>
          </a:xfrm>
        </p:spPr>
        <p:txBody>
          <a:bodyPr>
            <a:noAutofit/>
          </a:bodyPr>
          <a:lstStyle/>
          <a:p>
            <a:r>
              <a:rPr lang="lv-LV" sz="3600" b="1" dirty="0" err="1" smtClean="0"/>
              <a:t>Read</a:t>
            </a:r>
            <a:r>
              <a:rPr lang="lv-LV" sz="3600" b="1" dirty="0" smtClean="0"/>
              <a:t>! </a:t>
            </a:r>
            <a:r>
              <a:rPr lang="lv-LV" sz="3600" b="1" dirty="0" err="1" smtClean="0"/>
              <a:t>Comment</a:t>
            </a:r>
            <a:r>
              <a:rPr lang="lv-LV" sz="3600" b="1" dirty="0" smtClean="0"/>
              <a:t>! </a:t>
            </a:r>
            <a:r>
              <a:rPr lang="lv-LV" sz="3600" b="1" dirty="0" err="1" smtClean="0"/>
              <a:t>Participate</a:t>
            </a:r>
            <a:r>
              <a:rPr lang="lv-LV" sz="3600" b="1" dirty="0" smtClean="0"/>
              <a:t>!</a:t>
            </a:r>
            <a:endParaRPr lang="lv-LV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111" t="51469" r="6437" b="3300"/>
          <a:stretch/>
        </p:blipFill>
        <p:spPr>
          <a:xfrm>
            <a:off x="539552" y="2492896"/>
            <a:ext cx="8159252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4752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NSO_Facebook_cover_2.png"/>
          <p:cNvPicPr>
            <a:picLocks noChangeAspect="1"/>
          </p:cNvPicPr>
          <p:nvPr/>
        </p:nvPicPr>
        <p:blipFill>
          <a:blip r:embed="rId2" cstate="print"/>
          <a:srcRect t="77307"/>
          <a:stretch>
            <a:fillRect/>
          </a:stretch>
        </p:blipFill>
        <p:spPr>
          <a:xfrm>
            <a:off x="0" y="0"/>
            <a:ext cx="9144000" cy="768986"/>
          </a:xfrm>
          <a:prstGeom prst="rect">
            <a:avLst/>
          </a:prstGeom>
        </p:spPr>
      </p:pic>
      <p:pic>
        <p:nvPicPr>
          <p:cNvPr id="5" name="Picture 4" descr="ccNSO_Facebook_logo.png"/>
          <p:cNvPicPr>
            <a:picLocks noChangeAspect="1"/>
          </p:cNvPicPr>
          <p:nvPr/>
        </p:nvPicPr>
        <p:blipFill>
          <a:blip r:embed="rId3" cstate="print"/>
          <a:srcRect t="9100" b="37801"/>
          <a:stretch>
            <a:fillRect/>
          </a:stretch>
        </p:blipFill>
        <p:spPr>
          <a:xfrm>
            <a:off x="179512" y="0"/>
            <a:ext cx="1512168" cy="76470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223"/>
            <a:ext cx="9144000" cy="6094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01008"/>
            <a:ext cx="475252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1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08912" cy="2016224"/>
          </a:xfrm>
        </p:spPr>
        <p:txBody>
          <a:bodyPr>
            <a:noAutofit/>
          </a:bodyPr>
          <a:lstStyle/>
          <a:p>
            <a:r>
              <a:rPr lang="lv-LV" sz="5400" b="1" dirty="0" err="1" smtClean="0"/>
              <a:t>Thank</a:t>
            </a:r>
            <a:r>
              <a:rPr lang="lv-LV" sz="5400" b="1" dirty="0" smtClean="0"/>
              <a:t> </a:t>
            </a:r>
            <a:r>
              <a:rPr lang="lv-LV" sz="5400" b="1" dirty="0" err="1" smtClean="0"/>
              <a:t>you</a:t>
            </a:r>
            <a:r>
              <a:rPr lang="lv-LV" sz="5400" b="1" dirty="0" smtClean="0"/>
              <a:t>!</a:t>
            </a:r>
            <a:endParaRPr lang="lv-LV" sz="5400" b="1" dirty="0"/>
          </a:p>
        </p:txBody>
      </p:sp>
      <p:pic>
        <p:nvPicPr>
          <p:cNvPr id="4" name="Picture 3" descr="ccNSO_Facebook_cover_2.png"/>
          <p:cNvPicPr>
            <a:picLocks noChangeAspect="1"/>
          </p:cNvPicPr>
          <p:nvPr/>
        </p:nvPicPr>
        <p:blipFill>
          <a:blip r:embed="rId2" cstate="print"/>
          <a:srcRect t="77307"/>
          <a:stretch>
            <a:fillRect/>
          </a:stretch>
        </p:blipFill>
        <p:spPr>
          <a:xfrm>
            <a:off x="0" y="0"/>
            <a:ext cx="9144000" cy="768986"/>
          </a:xfrm>
          <a:prstGeom prst="rect">
            <a:avLst/>
          </a:prstGeom>
        </p:spPr>
      </p:pic>
      <p:pic>
        <p:nvPicPr>
          <p:cNvPr id="5" name="Picture 4" descr="ccNSO_Facebook_logo.png"/>
          <p:cNvPicPr>
            <a:picLocks noChangeAspect="1"/>
          </p:cNvPicPr>
          <p:nvPr/>
        </p:nvPicPr>
        <p:blipFill>
          <a:blip r:embed="rId3" cstate="print"/>
          <a:srcRect t="9100" b="37801"/>
          <a:stretch>
            <a:fillRect/>
          </a:stretch>
        </p:blipFill>
        <p:spPr>
          <a:xfrm>
            <a:off x="179512" y="0"/>
            <a:ext cx="1512168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1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NSO_Facebook_cover_2.png"/>
          <p:cNvPicPr>
            <a:picLocks noChangeAspect="1"/>
          </p:cNvPicPr>
          <p:nvPr/>
        </p:nvPicPr>
        <p:blipFill>
          <a:blip r:embed="rId2" cstate="print"/>
          <a:srcRect t="77307"/>
          <a:stretch>
            <a:fillRect/>
          </a:stretch>
        </p:blipFill>
        <p:spPr>
          <a:xfrm>
            <a:off x="0" y="0"/>
            <a:ext cx="9144000" cy="768986"/>
          </a:xfrm>
          <a:prstGeom prst="rect">
            <a:avLst/>
          </a:prstGeom>
        </p:spPr>
      </p:pic>
      <p:pic>
        <p:nvPicPr>
          <p:cNvPr id="5" name="Picture 4" descr="ccNSO_Facebook_logo.png"/>
          <p:cNvPicPr>
            <a:picLocks noChangeAspect="1"/>
          </p:cNvPicPr>
          <p:nvPr/>
        </p:nvPicPr>
        <p:blipFill>
          <a:blip r:embed="rId3" cstate="print"/>
          <a:srcRect t="9100" b="37801"/>
          <a:stretch>
            <a:fillRect/>
          </a:stretch>
        </p:blipFill>
        <p:spPr>
          <a:xfrm>
            <a:off x="179512" y="0"/>
            <a:ext cx="1512168" cy="764704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1143000"/>
          </a:xfrm>
        </p:spPr>
        <p:txBody>
          <a:bodyPr>
            <a:noAutofit/>
          </a:bodyPr>
          <a:lstStyle/>
          <a:p>
            <a:r>
              <a:rPr lang="lv-LV" sz="3600" b="1" dirty="0" err="1" smtClean="0"/>
              <a:t>The</a:t>
            </a:r>
            <a:r>
              <a:rPr lang="lv-LV" sz="3600" b="1" dirty="0" smtClean="0"/>
              <a:t> </a:t>
            </a:r>
            <a:r>
              <a:rPr lang="lv-LV" sz="3600" b="1" dirty="0" err="1" smtClean="0"/>
              <a:t>Guidelines</a:t>
            </a:r>
            <a:r>
              <a:rPr lang="lv-LV" sz="3600" b="1" dirty="0" smtClean="0"/>
              <a:t> </a:t>
            </a:r>
            <a:r>
              <a:rPr lang="lv-LV" sz="3600" b="1" dirty="0" err="1" smtClean="0"/>
              <a:t>Review</a:t>
            </a:r>
            <a:r>
              <a:rPr lang="lv-LV" sz="3600" b="1" dirty="0" smtClean="0"/>
              <a:t> </a:t>
            </a:r>
            <a:r>
              <a:rPr lang="lv-LV" sz="3600" b="1" dirty="0" err="1" smtClean="0"/>
              <a:t>Committee</a:t>
            </a:r>
            <a:r>
              <a:rPr lang="lv-LV" sz="3600" b="1" dirty="0" smtClean="0"/>
              <a:t> </a:t>
            </a:r>
            <a:r>
              <a:rPr lang="lv-LV" sz="3600" b="1" dirty="0" err="1" smtClean="0"/>
              <a:t>has</a:t>
            </a:r>
            <a:r>
              <a:rPr lang="lv-LV" sz="3600" b="1" dirty="0" smtClean="0"/>
              <a:t> </a:t>
            </a:r>
            <a:r>
              <a:rPr lang="lv-LV" sz="3600" b="1" dirty="0" err="1" smtClean="0"/>
              <a:t>worked</a:t>
            </a:r>
            <a:r>
              <a:rPr lang="lv-LV" sz="3600" b="1" dirty="0" smtClean="0"/>
              <a:t> </a:t>
            </a:r>
            <a:r>
              <a:rPr lang="lv-LV" sz="3600" b="1" dirty="0" err="1" smtClean="0"/>
              <a:t>hard</a:t>
            </a:r>
            <a:r>
              <a:rPr lang="lv-LV" sz="3600" b="1" dirty="0" smtClean="0"/>
              <a:t> </a:t>
            </a:r>
            <a:r>
              <a:rPr lang="lv-LV" sz="3600" b="1" dirty="0" err="1" smtClean="0"/>
              <a:t>all</a:t>
            </a:r>
            <a:r>
              <a:rPr lang="lv-LV" sz="3600" b="1" dirty="0" smtClean="0"/>
              <a:t> </a:t>
            </a:r>
            <a:r>
              <a:rPr lang="lv-LV" sz="3600" b="1" dirty="0" err="1" smtClean="0"/>
              <a:t>summer</a:t>
            </a:r>
            <a:r>
              <a:rPr lang="lv-LV" sz="3600" b="1" dirty="0" smtClean="0"/>
              <a:t>...</a:t>
            </a:r>
            <a:endParaRPr lang="lv-LV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36" y="2636912"/>
            <a:ext cx="5618728" cy="4026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/>
          <a:lstStyle/>
          <a:p>
            <a:r>
              <a:rPr lang="lv-LV" b="1" dirty="0" err="1" smtClean="0"/>
              <a:t>Marrakech</a:t>
            </a:r>
            <a:r>
              <a:rPr lang="lv-LV" b="1" dirty="0" smtClean="0"/>
              <a:t> &gt; Helsinki &gt; </a:t>
            </a:r>
            <a:r>
              <a:rPr lang="lv-LV" b="1" dirty="0" err="1" smtClean="0"/>
              <a:t>Hyderabad</a:t>
            </a:r>
            <a:endParaRPr lang="lv-LV" b="1" dirty="0"/>
          </a:p>
        </p:txBody>
      </p:sp>
      <p:pic>
        <p:nvPicPr>
          <p:cNvPr id="4" name="Picture 3" descr="ccNSO_Facebook_cover_2.png"/>
          <p:cNvPicPr>
            <a:picLocks noChangeAspect="1"/>
          </p:cNvPicPr>
          <p:nvPr/>
        </p:nvPicPr>
        <p:blipFill>
          <a:blip r:embed="rId2" cstate="print"/>
          <a:srcRect t="77307"/>
          <a:stretch>
            <a:fillRect/>
          </a:stretch>
        </p:blipFill>
        <p:spPr>
          <a:xfrm>
            <a:off x="0" y="0"/>
            <a:ext cx="9144000" cy="768986"/>
          </a:xfrm>
          <a:prstGeom prst="rect">
            <a:avLst/>
          </a:prstGeom>
        </p:spPr>
      </p:pic>
      <p:pic>
        <p:nvPicPr>
          <p:cNvPr id="5" name="Picture 4" descr="ccNSO_Facebook_logo.png"/>
          <p:cNvPicPr>
            <a:picLocks noChangeAspect="1"/>
          </p:cNvPicPr>
          <p:nvPr/>
        </p:nvPicPr>
        <p:blipFill>
          <a:blip r:embed="rId3" cstate="print"/>
          <a:srcRect t="9100" b="37801"/>
          <a:stretch>
            <a:fillRect/>
          </a:stretch>
        </p:blipFill>
        <p:spPr>
          <a:xfrm>
            <a:off x="179512" y="0"/>
            <a:ext cx="1512168" cy="76470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583169"/>
              </p:ext>
            </p:extLst>
          </p:nvPr>
        </p:nvGraphicFramePr>
        <p:xfrm>
          <a:off x="845586" y="2492896"/>
          <a:ext cx="7452828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106"/>
                <a:gridCol w="5683722"/>
              </a:tblGrid>
              <a:tr h="370840">
                <a:tc>
                  <a:txBody>
                    <a:bodyPr/>
                    <a:lstStyle/>
                    <a:p>
                      <a:r>
                        <a:rPr lang="lv-LV" dirty="0" err="1" smtClean="0"/>
                        <a:t>Document</a:t>
                      </a:r>
                      <a:r>
                        <a:rPr lang="lv-LV" dirty="0" smtClean="0"/>
                        <a:t> </a:t>
                      </a:r>
                      <a:r>
                        <a:rPr lang="lv-LV" dirty="0" err="1" smtClean="0"/>
                        <a:t>Type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err="1" smtClean="0"/>
                        <a:t>Document</a:t>
                      </a:r>
                      <a:r>
                        <a:rPr lang="lv-LV" dirty="0" smtClean="0"/>
                        <a:t> </a:t>
                      </a:r>
                      <a:r>
                        <a:rPr lang="lv-LV" dirty="0" err="1" smtClean="0"/>
                        <a:t>Title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lv-LV" sz="1800" dirty="0" err="1" smtClean="0"/>
                        <a:t>Guideline</a:t>
                      </a:r>
                      <a:r>
                        <a:rPr lang="lv-LV" sz="1800" dirty="0" smtClean="0"/>
                        <a:t>: 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/>
                        <a:t>ccNSO </a:t>
                      </a:r>
                      <a:r>
                        <a:rPr lang="lv-LV" sz="1800" dirty="0" err="1" smtClean="0"/>
                        <a:t>Actions</a:t>
                      </a:r>
                      <a:r>
                        <a:rPr lang="lv-LV" sz="1800" dirty="0" smtClean="0"/>
                        <a:t> </a:t>
                      </a:r>
                      <a:r>
                        <a:rPr lang="lv-LV" sz="1800" dirty="0" err="1" smtClean="0"/>
                        <a:t>Respecting</a:t>
                      </a:r>
                      <a:r>
                        <a:rPr lang="lv-LV" sz="1800" dirty="0" smtClean="0"/>
                        <a:t> </a:t>
                      </a:r>
                      <a:r>
                        <a:rPr lang="lv-LV" sz="1800" dirty="0" err="1" smtClean="0"/>
                        <a:t>the</a:t>
                      </a:r>
                      <a:r>
                        <a:rPr lang="lv-LV" sz="1800" dirty="0" smtClean="0"/>
                        <a:t> </a:t>
                      </a:r>
                      <a:r>
                        <a:rPr lang="lv-LV" sz="1800" dirty="0" err="1" smtClean="0"/>
                        <a:t>Customer</a:t>
                      </a:r>
                      <a:r>
                        <a:rPr lang="lv-LV" sz="1800" dirty="0" smtClean="0"/>
                        <a:t> </a:t>
                      </a:r>
                      <a:r>
                        <a:rPr lang="lv-LV" sz="1800" dirty="0" err="1" smtClean="0"/>
                        <a:t>Standing</a:t>
                      </a:r>
                      <a:r>
                        <a:rPr lang="lv-LV" sz="1800" dirty="0" smtClean="0"/>
                        <a:t> </a:t>
                      </a:r>
                      <a:r>
                        <a:rPr lang="lv-LV" sz="1800" dirty="0" err="1" smtClean="0"/>
                        <a:t>Committee</a:t>
                      </a:r>
                      <a:endParaRPr lang="lv-LV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lv-LV" sz="1800" dirty="0" err="1" smtClean="0"/>
                        <a:t>Guideline</a:t>
                      </a:r>
                      <a:r>
                        <a:rPr lang="lv-LV" sz="1800" dirty="0" smtClean="0"/>
                        <a:t>: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/>
                        <a:t>ccNSO </a:t>
                      </a:r>
                      <a:r>
                        <a:rPr lang="lv-LV" sz="1800" dirty="0" err="1" smtClean="0"/>
                        <a:t>Actions</a:t>
                      </a:r>
                      <a:r>
                        <a:rPr lang="lv-LV" sz="1800" dirty="0" smtClean="0"/>
                        <a:t> </a:t>
                      </a:r>
                      <a:r>
                        <a:rPr lang="lv-LV" sz="1800" dirty="0" err="1" smtClean="0"/>
                        <a:t>Respecting</a:t>
                      </a:r>
                      <a:r>
                        <a:rPr lang="lv-LV" sz="1800" dirty="0" smtClean="0"/>
                        <a:t> </a:t>
                      </a:r>
                      <a:r>
                        <a:rPr lang="lv-LV" sz="1800" dirty="0" err="1" smtClean="0"/>
                        <a:t>the</a:t>
                      </a:r>
                      <a:r>
                        <a:rPr lang="lv-LV" sz="1800" dirty="0" smtClean="0"/>
                        <a:t> </a:t>
                      </a:r>
                      <a:r>
                        <a:rPr lang="lv-LV" sz="1800" dirty="0" err="1" smtClean="0"/>
                        <a:t>Root</a:t>
                      </a:r>
                      <a:r>
                        <a:rPr lang="lv-LV" sz="1800" dirty="0" smtClean="0"/>
                        <a:t> </a:t>
                      </a:r>
                      <a:r>
                        <a:rPr lang="lv-LV" sz="1800" dirty="0" err="1" smtClean="0"/>
                        <a:t>Zone</a:t>
                      </a:r>
                      <a:r>
                        <a:rPr lang="lv-LV" sz="1800" dirty="0" smtClean="0"/>
                        <a:t> </a:t>
                      </a:r>
                      <a:r>
                        <a:rPr lang="lv-LV" sz="1800" dirty="0" err="1" smtClean="0"/>
                        <a:t>Evaluation</a:t>
                      </a:r>
                      <a:r>
                        <a:rPr lang="lv-LV" sz="1800" dirty="0" smtClean="0"/>
                        <a:t> </a:t>
                      </a:r>
                      <a:r>
                        <a:rPr lang="lv-LV" sz="1800" dirty="0" err="1" smtClean="0"/>
                        <a:t>Review</a:t>
                      </a:r>
                      <a:r>
                        <a:rPr lang="lv-LV" sz="1800" dirty="0" smtClean="0"/>
                        <a:t> </a:t>
                      </a:r>
                      <a:r>
                        <a:rPr lang="lv-LV" sz="1800" dirty="0" err="1" smtClean="0"/>
                        <a:t>Committee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lv-LV" sz="1800" dirty="0" err="1" smtClean="0"/>
                        <a:t>Guideline</a:t>
                      </a:r>
                      <a:r>
                        <a:rPr lang="lv-LV" sz="1800" dirty="0" smtClean="0"/>
                        <a:t>: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/>
                        <a:t>ccNSO </a:t>
                      </a:r>
                      <a:r>
                        <a:rPr lang="lv-LV" sz="1800" dirty="0" err="1" smtClean="0"/>
                        <a:t>Nominations</a:t>
                      </a:r>
                      <a:r>
                        <a:rPr lang="lv-LV" sz="1800" dirty="0" smtClean="0"/>
                        <a:t> to </a:t>
                      </a:r>
                      <a:r>
                        <a:rPr lang="lv-LV" sz="1800" dirty="0" err="1" smtClean="0"/>
                        <a:t>Specific</a:t>
                      </a:r>
                      <a:r>
                        <a:rPr lang="lv-LV" sz="1800" dirty="0" smtClean="0"/>
                        <a:t> </a:t>
                      </a:r>
                      <a:r>
                        <a:rPr lang="lv-LV" sz="1800" dirty="0" err="1" smtClean="0"/>
                        <a:t>Review</a:t>
                      </a:r>
                      <a:r>
                        <a:rPr lang="lv-LV" sz="1800" dirty="0" smtClean="0"/>
                        <a:t> </a:t>
                      </a:r>
                      <a:r>
                        <a:rPr lang="lv-LV" sz="1800" dirty="0" err="1" smtClean="0"/>
                        <a:t>Teams</a:t>
                      </a:r>
                      <a:endParaRPr lang="lv-LV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lv-LV" sz="1800" dirty="0" err="1" smtClean="0"/>
                        <a:t>Guideline</a:t>
                      </a:r>
                      <a:r>
                        <a:rPr lang="lv-LV" sz="1800" dirty="0" smtClean="0"/>
                        <a:t>: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err="1" smtClean="0"/>
                        <a:t>Appointment</a:t>
                      </a:r>
                      <a:r>
                        <a:rPr lang="lv-LV" sz="1800" dirty="0" smtClean="0"/>
                        <a:t> </a:t>
                      </a:r>
                      <a:r>
                        <a:rPr lang="lv-LV" sz="1800" dirty="0" err="1" smtClean="0"/>
                        <a:t>of</a:t>
                      </a:r>
                      <a:r>
                        <a:rPr lang="lv-LV" sz="1800" dirty="0" smtClean="0"/>
                        <a:t> </a:t>
                      </a:r>
                      <a:r>
                        <a:rPr lang="lv-LV" sz="1800" dirty="0" err="1" smtClean="0"/>
                        <a:t>the</a:t>
                      </a:r>
                      <a:r>
                        <a:rPr lang="lv-LV" sz="1800" dirty="0" smtClean="0"/>
                        <a:t> ccNSO </a:t>
                      </a:r>
                      <a:r>
                        <a:rPr lang="lv-LV" sz="1800" dirty="0" err="1" smtClean="0"/>
                        <a:t>Representative</a:t>
                      </a:r>
                      <a:r>
                        <a:rPr lang="lv-LV" sz="1800" dirty="0" smtClean="0"/>
                        <a:t> </a:t>
                      </a:r>
                      <a:r>
                        <a:rPr lang="lv-LV" sz="1800" dirty="0" err="1" smtClean="0"/>
                        <a:t>on</a:t>
                      </a:r>
                      <a:r>
                        <a:rPr lang="lv-LV" sz="1800" dirty="0" smtClean="0"/>
                        <a:t> </a:t>
                      </a:r>
                      <a:r>
                        <a:rPr lang="lv-LV" sz="1800" dirty="0" err="1" smtClean="0"/>
                        <a:t>the</a:t>
                      </a:r>
                      <a:r>
                        <a:rPr lang="lv-LV" sz="1800" dirty="0" smtClean="0"/>
                        <a:t> </a:t>
                      </a:r>
                      <a:r>
                        <a:rPr lang="lv-LV" sz="1800" dirty="0" err="1" smtClean="0"/>
                        <a:t>Empowered</a:t>
                      </a:r>
                      <a:r>
                        <a:rPr lang="lv-LV" sz="1800" dirty="0" smtClean="0"/>
                        <a:t> Community </a:t>
                      </a:r>
                      <a:r>
                        <a:rPr lang="lv-LV" sz="1800" dirty="0" err="1" smtClean="0"/>
                        <a:t>Administration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lv-LV" sz="1800" dirty="0" err="1" smtClean="0"/>
                        <a:t>Guideline</a:t>
                      </a:r>
                      <a:r>
                        <a:rPr lang="lv-LV" sz="1800" dirty="0" smtClean="0"/>
                        <a:t>: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/>
                        <a:t>ccNSO </a:t>
                      </a:r>
                      <a:r>
                        <a:rPr lang="lv-LV" sz="1800" dirty="0" err="1" smtClean="0"/>
                        <a:t>Nominations</a:t>
                      </a:r>
                      <a:r>
                        <a:rPr lang="lv-LV" sz="1800" dirty="0" smtClean="0"/>
                        <a:t> process ICANN </a:t>
                      </a:r>
                      <a:r>
                        <a:rPr lang="lv-LV" sz="1800" dirty="0" err="1" smtClean="0"/>
                        <a:t>Board</a:t>
                      </a:r>
                      <a:r>
                        <a:rPr lang="lv-LV" sz="1800" dirty="0" smtClean="0"/>
                        <a:t> </a:t>
                      </a:r>
                      <a:r>
                        <a:rPr lang="lv-LV" sz="1800" dirty="0" err="1" smtClean="0"/>
                        <a:t>seats</a:t>
                      </a:r>
                      <a:r>
                        <a:rPr lang="lv-LV" sz="1800" dirty="0" smtClean="0"/>
                        <a:t> 11 </a:t>
                      </a:r>
                      <a:r>
                        <a:rPr lang="lv-LV" sz="1800" dirty="0" err="1" smtClean="0"/>
                        <a:t>and</a:t>
                      </a:r>
                      <a:r>
                        <a:rPr lang="lv-LV" sz="1800" dirty="0" smtClean="0"/>
                        <a:t> 12</a:t>
                      </a:r>
                      <a:endParaRPr lang="lv-LV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Explosion 1 6"/>
          <p:cNvSpPr/>
          <p:nvPr/>
        </p:nvSpPr>
        <p:spPr>
          <a:xfrm>
            <a:off x="658048" y="2945785"/>
            <a:ext cx="864096" cy="360040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New</a:t>
            </a:r>
            <a:endParaRPr lang="lv-LV" sz="1200" dirty="0"/>
          </a:p>
        </p:txBody>
      </p:sp>
      <p:sp>
        <p:nvSpPr>
          <p:cNvPr id="8" name="Explosion 1 7"/>
          <p:cNvSpPr/>
          <p:nvPr/>
        </p:nvSpPr>
        <p:spPr>
          <a:xfrm>
            <a:off x="654539" y="3624337"/>
            <a:ext cx="864096" cy="360040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New</a:t>
            </a:r>
            <a:endParaRPr lang="lv-LV" sz="1200" dirty="0"/>
          </a:p>
        </p:txBody>
      </p:sp>
      <p:sp>
        <p:nvSpPr>
          <p:cNvPr id="9" name="Explosion 1 8"/>
          <p:cNvSpPr/>
          <p:nvPr/>
        </p:nvSpPr>
        <p:spPr>
          <a:xfrm>
            <a:off x="654539" y="4574645"/>
            <a:ext cx="864096" cy="360040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New</a:t>
            </a:r>
            <a:endParaRPr lang="lv-LV" sz="1200" dirty="0"/>
          </a:p>
        </p:txBody>
      </p:sp>
      <p:sp>
        <p:nvSpPr>
          <p:cNvPr id="10" name="Explosion 1 9"/>
          <p:cNvSpPr/>
          <p:nvPr/>
        </p:nvSpPr>
        <p:spPr>
          <a:xfrm>
            <a:off x="654539" y="4158208"/>
            <a:ext cx="864096" cy="360040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New</a:t>
            </a:r>
            <a:endParaRPr lang="lv-LV" sz="1200" dirty="0"/>
          </a:p>
        </p:txBody>
      </p:sp>
      <p:sp>
        <p:nvSpPr>
          <p:cNvPr id="11" name="Explosion 1 10"/>
          <p:cNvSpPr/>
          <p:nvPr/>
        </p:nvSpPr>
        <p:spPr>
          <a:xfrm>
            <a:off x="467544" y="5155273"/>
            <a:ext cx="1080120" cy="360040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Updated</a:t>
            </a:r>
            <a:endParaRPr lang="lv-LV" sz="900" b="1" dirty="0"/>
          </a:p>
        </p:txBody>
      </p:sp>
    </p:spTree>
    <p:extLst>
      <p:ext uri="{BB962C8B-B14F-4D97-AF65-F5344CB8AC3E}">
        <p14:creationId xmlns:p14="http://schemas.microsoft.com/office/powerpoint/2010/main" val="163846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/>
          <a:lstStyle/>
          <a:p>
            <a:r>
              <a:rPr lang="lv-LV" b="1" dirty="0" err="1" smtClean="0"/>
              <a:t>Hyderabad</a:t>
            </a:r>
            <a:r>
              <a:rPr lang="lv-LV" b="1" dirty="0" smtClean="0"/>
              <a:t> &gt; </a:t>
            </a:r>
            <a:r>
              <a:rPr lang="lv-LV" b="1" dirty="0" err="1" smtClean="0"/>
              <a:t>Copenhagen</a:t>
            </a:r>
            <a:endParaRPr lang="lv-LV" b="1" dirty="0"/>
          </a:p>
        </p:txBody>
      </p:sp>
      <p:pic>
        <p:nvPicPr>
          <p:cNvPr id="4" name="Picture 3" descr="ccNSO_Facebook_cover_2.png"/>
          <p:cNvPicPr>
            <a:picLocks noChangeAspect="1"/>
          </p:cNvPicPr>
          <p:nvPr/>
        </p:nvPicPr>
        <p:blipFill>
          <a:blip r:embed="rId2" cstate="print"/>
          <a:srcRect t="77307"/>
          <a:stretch>
            <a:fillRect/>
          </a:stretch>
        </p:blipFill>
        <p:spPr>
          <a:xfrm>
            <a:off x="0" y="0"/>
            <a:ext cx="9144000" cy="768986"/>
          </a:xfrm>
          <a:prstGeom prst="rect">
            <a:avLst/>
          </a:prstGeom>
        </p:spPr>
      </p:pic>
      <p:pic>
        <p:nvPicPr>
          <p:cNvPr id="5" name="Picture 4" descr="ccNSO_Facebook_logo.png"/>
          <p:cNvPicPr>
            <a:picLocks noChangeAspect="1"/>
          </p:cNvPicPr>
          <p:nvPr/>
        </p:nvPicPr>
        <p:blipFill>
          <a:blip r:embed="rId3" cstate="print"/>
          <a:srcRect t="9100" b="37801"/>
          <a:stretch>
            <a:fillRect/>
          </a:stretch>
        </p:blipFill>
        <p:spPr>
          <a:xfrm>
            <a:off x="179512" y="0"/>
            <a:ext cx="1512168" cy="76470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483161"/>
              </p:ext>
            </p:extLst>
          </p:nvPr>
        </p:nvGraphicFramePr>
        <p:xfrm>
          <a:off x="845586" y="2492896"/>
          <a:ext cx="7452828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106"/>
                <a:gridCol w="5683722"/>
              </a:tblGrid>
              <a:tr h="370840">
                <a:tc>
                  <a:txBody>
                    <a:bodyPr/>
                    <a:lstStyle/>
                    <a:p>
                      <a:r>
                        <a:rPr lang="lv-LV" dirty="0" err="1" smtClean="0"/>
                        <a:t>Document</a:t>
                      </a:r>
                      <a:r>
                        <a:rPr lang="lv-LV" dirty="0" smtClean="0"/>
                        <a:t> </a:t>
                      </a:r>
                      <a:r>
                        <a:rPr lang="lv-LV" dirty="0" err="1" smtClean="0"/>
                        <a:t>Type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err="1" smtClean="0"/>
                        <a:t>Document</a:t>
                      </a:r>
                      <a:r>
                        <a:rPr lang="lv-LV" dirty="0" smtClean="0"/>
                        <a:t> </a:t>
                      </a:r>
                      <a:r>
                        <a:rPr lang="lv-LV" dirty="0" err="1" smtClean="0"/>
                        <a:t>Title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lv-LV" sz="1800" dirty="0" err="1" smtClean="0"/>
                        <a:t>Guideline</a:t>
                      </a:r>
                      <a:r>
                        <a:rPr lang="lv-LV" sz="1800" dirty="0" smtClean="0"/>
                        <a:t>: 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/>
                        <a:t>ccNSO Council </a:t>
                      </a:r>
                      <a:r>
                        <a:rPr lang="lv-LV" sz="1800" dirty="0" err="1" smtClean="0"/>
                        <a:t>Elections</a:t>
                      </a:r>
                      <a:endParaRPr lang="lv-LV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lv-LV" sz="1800" dirty="0" err="1" smtClean="0"/>
                        <a:t>Guideline</a:t>
                      </a:r>
                      <a:r>
                        <a:rPr lang="lv-LV" sz="1800" dirty="0" smtClean="0"/>
                        <a:t>: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/>
                        <a:t>ccNSO </a:t>
                      </a:r>
                      <a:r>
                        <a:rPr lang="lv-LV" sz="1800" dirty="0" err="1" smtClean="0"/>
                        <a:t>Council</a:t>
                      </a:r>
                      <a:r>
                        <a:rPr lang="lv-LV" sz="1800" dirty="0" smtClean="0"/>
                        <a:t> </a:t>
                      </a:r>
                      <a:r>
                        <a:rPr lang="lv-LV" sz="1800" dirty="0" err="1" smtClean="0"/>
                        <a:t>Practices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lv-LV" sz="1800" dirty="0" err="1" smtClean="0"/>
                        <a:t>Guideline</a:t>
                      </a:r>
                      <a:r>
                        <a:rPr lang="lv-LV" sz="1800" dirty="0" smtClean="0"/>
                        <a:t>: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/>
                        <a:t>ccNSO Travel </a:t>
                      </a:r>
                      <a:r>
                        <a:rPr lang="lv-LV" sz="1800" dirty="0" err="1" smtClean="0"/>
                        <a:t>Funding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lv-LV" sz="1800" dirty="0" err="1" smtClean="0"/>
                        <a:t>Guideline</a:t>
                      </a:r>
                      <a:r>
                        <a:rPr lang="lv-LV" sz="1800" dirty="0" smtClean="0"/>
                        <a:t>: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/>
                        <a:t>ccNSO </a:t>
                      </a:r>
                      <a:r>
                        <a:rPr lang="lv-LV" sz="1800" dirty="0" err="1" smtClean="0"/>
                        <a:t>Actions</a:t>
                      </a:r>
                      <a:r>
                        <a:rPr lang="lv-LV" sz="1800" dirty="0" smtClean="0"/>
                        <a:t> </a:t>
                      </a:r>
                      <a:r>
                        <a:rPr lang="lv-LV" sz="1800" dirty="0" err="1" smtClean="0"/>
                        <a:t>Respecting</a:t>
                      </a:r>
                      <a:r>
                        <a:rPr lang="lv-LV" sz="1800" dirty="0" smtClean="0"/>
                        <a:t> </a:t>
                      </a:r>
                      <a:r>
                        <a:rPr lang="lv-LV" sz="1800" dirty="0" err="1" smtClean="0"/>
                        <a:t>Empowered</a:t>
                      </a:r>
                      <a:r>
                        <a:rPr lang="lv-LV" sz="1800" dirty="0" smtClean="0"/>
                        <a:t> Community </a:t>
                      </a:r>
                      <a:r>
                        <a:rPr lang="lv-LV" sz="1800" dirty="0" err="1" smtClean="0"/>
                        <a:t>Mechanisms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lv-LV" sz="1800" dirty="0" err="1" smtClean="0"/>
                        <a:t>Guideline</a:t>
                      </a:r>
                      <a:r>
                        <a:rPr lang="lv-LV" sz="1800" dirty="0" smtClean="0"/>
                        <a:t>: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/>
                        <a:t>ccNSO </a:t>
                      </a:r>
                      <a:r>
                        <a:rPr lang="lv-LV" sz="1800" dirty="0" err="1" smtClean="0"/>
                        <a:t>Mailing</a:t>
                      </a:r>
                      <a:r>
                        <a:rPr lang="lv-LV" sz="1800" dirty="0" smtClean="0"/>
                        <a:t> Lists</a:t>
                      </a:r>
                      <a:endParaRPr lang="lv-LV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Explosion 1 8"/>
          <p:cNvSpPr/>
          <p:nvPr/>
        </p:nvSpPr>
        <p:spPr>
          <a:xfrm>
            <a:off x="503548" y="4616529"/>
            <a:ext cx="864096" cy="360040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New</a:t>
            </a:r>
            <a:endParaRPr lang="lv-LV" sz="1200" dirty="0"/>
          </a:p>
        </p:txBody>
      </p:sp>
      <p:sp>
        <p:nvSpPr>
          <p:cNvPr id="10" name="Explosion 1 9"/>
          <p:cNvSpPr/>
          <p:nvPr/>
        </p:nvSpPr>
        <p:spPr>
          <a:xfrm>
            <a:off x="503548" y="4004317"/>
            <a:ext cx="864096" cy="360040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New</a:t>
            </a:r>
            <a:endParaRPr lang="lv-LV" sz="1200" dirty="0"/>
          </a:p>
        </p:txBody>
      </p:sp>
      <p:sp>
        <p:nvSpPr>
          <p:cNvPr id="12" name="Explosion 1 11"/>
          <p:cNvSpPr/>
          <p:nvPr/>
        </p:nvSpPr>
        <p:spPr>
          <a:xfrm>
            <a:off x="395536" y="3239088"/>
            <a:ext cx="1080120" cy="360040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Update</a:t>
            </a:r>
            <a:endParaRPr lang="lv-LV" sz="900" b="1" dirty="0"/>
          </a:p>
        </p:txBody>
      </p:sp>
      <p:sp>
        <p:nvSpPr>
          <p:cNvPr id="13" name="Explosion 1 12"/>
          <p:cNvSpPr/>
          <p:nvPr/>
        </p:nvSpPr>
        <p:spPr>
          <a:xfrm>
            <a:off x="395536" y="3599495"/>
            <a:ext cx="1080120" cy="360040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Update</a:t>
            </a:r>
            <a:endParaRPr lang="lv-LV" sz="900" b="1" dirty="0"/>
          </a:p>
        </p:txBody>
      </p:sp>
      <p:sp>
        <p:nvSpPr>
          <p:cNvPr id="14" name="Explosion 1 13"/>
          <p:cNvSpPr/>
          <p:nvPr/>
        </p:nvSpPr>
        <p:spPr>
          <a:xfrm>
            <a:off x="395536" y="2858202"/>
            <a:ext cx="1080120" cy="360040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Update</a:t>
            </a:r>
            <a:endParaRPr lang="lv-LV" sz="900" b="1" dirty="0"/>
          </a:p>
        </p:txBody>
      </p:sp>
    </p:spTree>
    <p:extLst>
      <p:ext uri="{BB962C8B-B14F-4D97-AF65-F5344CB8AC3E}">
        <p14:creationId xmlns:p14="http://schemas.microsoft.com/office/powerpoint/2010/main" val="5522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NSO_Facebook_cover_2.png"/>
          <p:cNvPicPr>
            <a:picLocks noChangeAspect="1"/>
          </p:cNvPicPr>
          <p:nvPr/>
        </p:nvPicPr>
        <p:blipFill>
          <a:blip r:embed="rId2" cstate="print"/>
          <a:srcRect t="77307"/>
          <a:stretch>
            <a:fillRect/>
          </a:stretch>
        </p:blipFill>
        <p:spPr>
          <a:xfrm>
            <a:off x="0" y="0"/>
            <a:ext cx="9144000" cy="768986"/>
          </a:xfrm>
          <a:prstGeom prst="rect">
            <a:avLst/>
          </a:prstGeom>
        </p:spPr>
      </p:pic>
      <p:pic>
        <p:nvPicPr>
          <p:cNvPr id="5" name="Picture 4" descr="ccNSO_Facebook_logo.png"/>
          <p:cNvPicPr>
            <a:picLocks noChangeAspect="1"/>
          </p:cNvPicPr>
          <p:nvPr/>
        </p:nvPicPr>
        <p:blipFill>
          <a:blip r:embed="rId3" cstate="print"/>
          <a:srcRect t="9100" b="37801"/>
          <a:stretch>
            <a:fillRect/>
          </a:stretch>
        </p:blipFill>
        <p:spPr>
          <a:xfrm>
            <a:off x="179512" y="0"/>
            <a:ext cx="1512168" cy="76470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199" y="11295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b="1" dirty="0" smtClean="0"/>
              <a:t>HOW ABOUT A MORE ACTIVE</a:t>
            </a:r>
            <a:endParaRPr lang="lv-LV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86" y="2060848"/>
            <a:ext cx="6448425" cy="389572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11560" y="57448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6000" b="1" dirty="0" smtClean="0"/>
              <a:t>?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285635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NSO_Facebook_cover_2.png"/>
          <p:cNvPicPr>
            <a:picLocks noChangeAspect="1"/>
          </p:cNvPicPr>
          <p:nvPr/>
        </p:nvPicPr>
        <p:blipFill>
          <a:blip r:embed="rId2" cstate="print"/>
          <a:srcRect t="77307"/>
          <a:stretch>
            <a:fillRect/>
          </a:stretch>
        </p:blipFill>
        <p:spPr>
          <a:xfrm>
            <a:off x="0" y="0"/>
            <a:ext cx="9144000" cy="768986"/>
          </a:xfrm>
          <a:prstGeom prst="rect">
            <a:avLst/>
          </a:prstGeom>
        </p:spPr>
      </p:pic>
      <p:pic>
        <p:nvPicPr>
          <p:cNvPr id="5" name="Picture 4" descr="ccNSO_Facebook_logo.png"/>
          <p:cNvPicPr>
            <a:picLocks noChangeAspect="1"/>
          </p:cNvPicPr>
          <p:nvPr/>
        </p:nvPicPr>
        <p:blipFill>
          <a:blip r:embed="rId3" cstate="print"/>
          <a:srcRect t="9100" b="37801"/>
          <a:stretch>
            <a:fillRect/>
          </a:stretch>
        </p:blipFill>
        <p:spPr>
          <a:xfrm>
            <a:off x="179512" y="0"/>
            <a:ext cx="1512168" cy="76470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199" y="11247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b="1" dirty="0" err="1" smtClean="0"/>
              <a:t>There</a:t>
            </a:r>
            <a:r>
              <a:rPr lang="lv-LV" b="1" dirty="0" smtClean="0"/>
              <a:t> </a:t>
            </a:r>
            <a:r>
              <a:rPr lang="lv-LV" b="1" dirty="0" err="1" smtClean="0"/>
              <a:t>are</a:t>
            </a:r>
            <a:r>
              <a:rPr lang="lv-LV" b="1" dirty="0" smtClean="0"/>
              <a:t> </a:t>
            </a:r>
            <a:r>
              <a:rPr lang="lv-LV" b="1" dirty="0" err="1" smtClean="0"/>
              <a:t>two</a:t>
            </a:r>
            <a:r>
              <a:rPr lang="lv-LV" b="1" dirty="0" smtClean="0"/>
              <a:t> </a:t>
            </a:r>
            <a:r>
              <a:rPr lang="lv-LV" b="1" dirty="0" err="1" smtClean="0"/>
              <a:t>options</a:t>
            </a:r>
            <a:endParaRPr lang="lv-LV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23776" r="14720" b="17931"/>
          <a:stretch/>
        </p:blipFill>
        <p:spPr>
          <a:xfrm>
            <a:off x="2015715" y="3068960"/>
            <a:ext cx="5112568" cy="308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8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NSO_Facebook_cover_2.png"/>
          <p:cNvPicPr>
            <a:picLocks noChangeAspect="1"/>
          </p:cNvPicPr>
          <p:nvPr/>
        </p:nvPicPr>
        <p:blipFill>
          <a:blip r:embed="rId3" cstate="print"/>
          <a:srcRect t="77307"/>
          <a:stretch>
            <a:fillRect/>
          </a:stretch>
        </p:blipFill>
        <p:spPr>
          <a:xfrm>
            <a:off x="0" y="0"/>
            <a:ext cx="9144000" cy="768986"/>
          </a:xfrm>
          <a:prstGeom prst="rect">
            <a:avLst/>
          </a:prstGeom>
        </p:spPr>
      </p:pic>
      <p:pic>
        <p:nvPicPr>
          <p:cNvPr id="5" name="Picture 4" descr="ccNSO_Facebook_logo.png"/>
          <p:cNvPicPr>
            <a:picLocks noChangeAspect="1"/>
          </p:cNvPicPr>
          <p:nvPr/>
        </p:nvPicPr>
        <p:blipFill>
          <a:blip r:embed="rId4" cstate="print"/>
          <a:srcRect t="9100" b="37801"/>
          <a:stretch>
            <a:fillRect/>
          </a:stretch>
        </p:blipFill>
        <p:spPr>
          <a:xfrm>
            <a:off x="179512" y="0"/>
            <a:ext cx="1512168" cy="76470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199" y="11247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b="1" dirty="0" err="1" smtClean="0"/>
              <a:t>Option</a:t>
            </a:r>
            <a:r>
              <a:rPr lang="lv-LV" b="1" dirty="0" smtClean="0"/>
              <a:t> 1: </a:t>
            </a:r>
          </a:p>
          <a:p>
            <a:r>
              <a:rPr lang="lv-LV" b="1" dirty="0" err="1" smtClean="0"/>
              <a:t>Become</a:t>
            </a:r>
            <a:r>
              <a:rPr lang="lv-LV" b="1" dirty="0" smtClean="0"/>
              <a:t> a </a:t>
            </a:r>
            <a:r>
              <a:rPr lang="lv-LV" b="1" dirty="0" err="1" smtClean="0"/>
              <a:t>Member</a:t>
            </a:r>
            <a:r>
              <a:rPr lang="lv-LV" b="1" dirty="0" smtClean="0"/>
              <a:t> </a:t>
            </a:r>
            <a:r>
              <a:rPr lang="lv-LV" b="1" dirty="0" err="1" smtClean="0"/>
              <a:t>of</a:t>
            </a:r>
            <a:r>
              <a:rPr lang="lv-LV" b="1" dirty="0" smtClean="0"/>
              <a:t> </a:t>
            </a:r>
            <a:r>
              <a:rPr lang="lv-LV" b="1" dirty="0" err="1" smtClean="0"/>
              <a:t>the</a:t>
            </a:r>
            <a:r>
              <a:rPr lang="lv-LV" b="1" dirty="0" smtClean="0"/>
              <a:t> </a:t>
            </a:r>
            <a:r>
              <a:rPr lang="lv-LV" sz="4200" b="1" dirty="0" smtClean="0"/>
              <a:t>GRC</a:t>
            </a:r>
            <a:endParaRPr lang="lv-LV" sz="33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068960"/>
            <a:ext cx="4104456" cy="27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5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NSO_Facebook_cover_2.png"/>
          <p:cNvPicPr>
            <a:picLocks noChangeAspect="1"/>
          </p:cNvPicPr>
          <p:nvPr/>
        </p:nvPicPr>
        <p:blipFill>
          <a:blip r:embed="rId3" cstate="print"/>
          <a:srcRect t="77307"/>
          <a:stretch>
            <a:fillRect/>
          </a:stretch>
        </p:blipFill>
        <p:spPr>
          <a:xfrm>
            <a:off x="0" y="0"/>
            <a:ext cx="9144000" cy="768986"/>
          </a:xfrm>
          <a:prstGeom prst="rect">
            <a:avLst/>
          </a:prstGeom>
        </p:spPr>
      </p:pic>
      <p:pic>
        <p:nvPicPr>
          <p:cNvPr id="5" name="Picture 4" descr="ccNSO_Facebook_logo.png"/>
          <p:cNvPicPr>
            <a:picLocks noChangeAspect="1"/>
          </p:cNvPicPr>
          <p:nvPr/>
        </p:nvPicPr>
        <p:blipFill>
          <a:blip r:embed="rId4" cstate="print"/>
          <a:srcRect t="9100" b="37801"/>
          <a:stretch>
            <a:fillRect/>
          </a:stretch>
        </p:blipFill>
        <p:spPr>
          <a:xfrm>
            <a:off x="179512" y="0"/>
            <a:ext cx="1512168" cy="76470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199" y="11247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b="1" dirty="0" smtClean="0"/>
              <a:t>GRC </a:t>
            </a:r>
            <a:r>
              <a:rPr lang="lv-LV" b="1" dirty="0" err="1" smtClean="0"/>
              <a:t>Members</a:t>
            </a:r>
            <a:r>
              <a:rPr lang="lv-LV" b="1" dirty="0" smtClean="0"/>
              <a:t>...</a:t>
            </a:r>
            <a:endParaRPr lang="lv-LV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016553"/>
            <a:ext cx="5112568" cy="24153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7931" y="5661248"/>
            <a:ext cx="36481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400" b="1" dirty="0" smtClean="0"/>
              <a:t>... </a:t>
            </a:r>
            <a:r>
              <a:rPr lang="lv-LV" sz="4400" b="1" dirty="0" err="1" smtClean="0"/>
              <a:t>read</a:t>
            </a:r>
            <a:r>
              <a:rPr lang="lv-LV" sz="4400" b="1" dirty="0" smtClean="0"/>
              <a:t>/</a:t>
            </a:r>
            <a:r>
              <a:rPr lang="lv-LV" sz="4400" b="1" dirty="0" err="1" smtClean="0"/>
              <a:t>review</a:t>
            </a:r>
            <a:endParaRPr lang="lv-LV" sz="4400" b="1" dirty="0"/>
          </a:p>
        </p:txBody>
      </p:sp>
    </p:spTree>
    <p:extLst>
      <p:ext uri="{BB962C8B-B14F-4D97-AF65-F5344CB8AC3E}">
        <p14:creationId xmlns:p14="http://schemas.microsoft.com/office/powerpoint/2010/main" val="8510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NSO_Facebook_cover_2.png"/>
          <p:cNvPicPr>
            <a:picLocks noChangeAspect="1"/>
          </p:cNvPicPr>
          <p:nvPr/>
        </p:nvPicPr>
        <p:blipFill>
          <a:blip r:embed="rId3" cstate="print"/>
          <a:srcRect t="77307"/>
          <a:stretch>
            <a:fillRect/>
          </a:stretch>
        </p:blipFill>
        <p:spPr>
          <a:xfrm>
            <a:off x="0" y="0"/>
            <a:ext cx="9144000" cy="768986"/>
          </a:xfrm>
          <a:prstGeom prst="rect">
            <a:avLst/>
          </a:prstGeom>
        </p:spPr>
      </p:pic>
      <p:pic>
        <p:nvPicPr>
          <p:cNvPr id="5" name="Picture 4" descr="ccNSO_Facebook_logo.png"/>
          <p:cNvPicPr>
            <a:picLocks noChangeAspect="1"/>
          </p:cNvPicPr>
          <p:nvPr/>
        </p:nvPicPr>
        <p:blipFill>
          <a:blip r:embed="rId4" cstate="print"/>
          <a:srcRect t="9100" b="37801"/>
          <a:stretch>
            <a:fillRect/>
          </a:stretch>
        </p:blipFill>
        <p:spPr>
          <a:xfrm>
            <a:off x="179512" y="0"/>
            <a:ext cx="1512168" cy="76470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199" y="11247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b="1" dirty="0" smtClean="0"/>
              <a:t>GRC </a:t>
            </a:r>
            <a:r>
              <a:rPr lang="lv-LV" b="1" dirty="0" err="1" smtClean="0"/>
              <a:t>Members</a:t>
            </a:r>
            <a:r>
              <a:rPr lang="lv-LV" b="1" dirty="0" smtClean="0"/>
              <a:t>...</a:t>
            </a:r>
            <a:endParaRPr lang="lv-LV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981" y="2267744"/>
            <a:ext cx="4968552" cy="32967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4193" y="5733256"/>
            <a:ext cx="19956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400" b="1" dirty="0" smtClean="0"/>
              <a:t>... </a:t>
            </a:r>
            <a:r>
              <a:rPr lang="lv-LV" sz="4400" b="1" dirty="0" err="1" smtClean="0"/>
              <a:t>write</a:t>
            </a:r>
            <a:endParaRPr lang="lv-LV" sz="3600" b="1" dirty="0"/>
          </a:p>
        </p:txBody>
      </p:sp>
    </p:spTree>
    <p:extLst>
      <p:ext uri="{BB962C8B-B14F-4D97-AF65-F5344CB8AC3E}">
        <p14:creationId xmlns:p14="http://schemas.microsoft.com/office/powerpoint/2010/main" val="217491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397</Words>
  <Application>Microsoft Office PowerPoint</Application>
  <PresentationFormat>On-screen Show (4:3)</PresentationFormat>
  <Paragraphs>109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Guidelines Review Committee</vt:lpstr>
      <vt:lpstr>The Guidelines Review Committee has worked hard all summer...</vt:lpstr>
      <vt:lpstr>Marrakech &gt; Helsinki &gt; Hyderabad</vt:lpstr>
      <vt:lpstr>Hyderabad &gt; Copenhagen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https://community.icann.org/display/ccnsowkspc/Guidelines+Review+Committee</vt:lpstr>
      <vt:lpstr>https://community.icann.org/display/ccnsowkspc/Guidelines+Review+Committee</vt:lpstr>
      <vt:lpstr>Read! Comment! Participate!</vt:lpstr>
      <vt:lpstr>PowerPoint Presentation</vt:lpstr>
      <vt:lpstr>Thank you!</vt:lpstr>
    </vt:vector>
  </TitlesOfParts>
  <Company>LU MII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ccNSO Election Review Study Group</dc:title>
  <dc:creator>Katrina Sataki</dc:creator>
  <cp:lastModifiedBy>Katrina Sataki</cp:lastModifiedBy>
  <cp:revision>90</cp:revision>
  <dcterms:created xsi:type="dcterms:W3CDTF">2013-04-04T09:06:45Z</dcterms:created>
  <dcterms:modified xsi:type="dcterms:W3CDTF">2016-10-28T16:03:16Z</dcterms:modified>
</cp:coreProperties>
</file>