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718" autoAdjust="0"/>
  </p:normalViewPr>
  <p:slideViewPr>
    <p:cSldViewPr snapToGrid="0" snapToObjects="1">
      <p:cViewPr>
        <p:scale>
          <a:sx n="100" d="100"/>
          <a:sy n="100" d="100"/>
        </p:scale>
        <p:origin x="-26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7AA8C-54BF-A840-BC52-50C04C5BC4DA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E1DC9-9827-6E4A-9398-DBD948180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9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374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4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66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191310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18708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44024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9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2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2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7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2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3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3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F1C28-DE1F-C34A-93D4-244A01606D33}" type="datetimeFigureOut">
              <a:rPr lang="en-US" smtClean="0"/>
              <a:t>11/4/16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D6BB-5990-AB48-87EA-58B5ACFDC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Relationship Id="rId23" Type="http://schemas.openxmlformats.org/officeDocument/2006/relationships/image" Target="../media/image26.png"/><Relationship Id="rId24" Type="http://schemas.openxmlformats.org/officeDocument/2006/relationships/image" Target="../media/image27.png"/><Relationship Id="rId25" Type="http://schemas.openxmlformats.org/officeDocument/2006/relationships/image" Target="../media/image28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m.icann.org/pipermail/accountability-cross-community/attachments/20161025/7c788ae4/questions3-0001.pdf" TargetMode="External"/><Relationship Id="rId4" Type="http://schemas.openxmlformats.org/officeDocument/2006/relationships/hyperlink" Target="http://mm.icann.org/pipermail/accountability-cross-community/attachments/20161025/7c788ae4/SOAC-ACC-Progress-Report-Final-0001.pdf" TargetMode="External"/><Relationship Id="rId5" Type="http://schemas.openxmlformats.org/officeDocument/2006/relationships/image" Target="../media/image2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34.png"/><Relationship Id="rId11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368" y="754690"/>
            <a:ext cx="3420765" cy="8327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69685" cy="6858000"/>
          </a:xfrm>
          <a:prstGeom prst="rect">
            <a:avLst/>
          </a:prstGeom>
        </p:spPr>
      </p:pic>
      <p:pic>
        <p:nvPicPr>
          <p:cNvPr id="7" name="Picture 6" descr="ICANN57_Hyderabad_Logo_White_Horizontal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2814" y="640556"/>
            <a:ext cx="3830658" cy="154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9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urce Sans Pro" charset="0"/>
                <a:ea typeface="Source Sans Pro" charset="0"/>
                <a:cs typeface="Source Sans Pro" charset="0"/>
              </a:rPr>
              <a:t>IANA Functions Contract Expires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49" y="2290816"/>
            <a:ext cx="6845025" cy="33664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6377" y="948973"/>
            <a:ext cx="8571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ppleSymbols" charset="0"/>
              <a:buChar char="☉"/>
            </a:pPr>
            <a:r>
              <a:rPr lang="en-US" sz="2000" b="1" dirty="0">
                <a:solidFill>
                  <a:schemeClr val="accent6"/>
                </a:solidFill>
              </a:rPr>
              <a:t>1 October 2016: </a:t>
            </a:r>
            <a:r>
              <a:rPr lang="en-US" sz="2000" dirty="0"/>
              <a:t>The contract between ICANN and the U.S. National Telecommunications and Information Administration (NTIA), to perform the IANA functions, officially expired.</a:t>
            </a:r>
          </a:p>
        </p:txBody>
      </p:sp>
    </p:spTree>
    <p:extLst>
      <p:ext uri="{BB962C8B-B14F-4D97-AF65-F5344CB8AC3E}">
        <p14:creationId xmlns:p14="http://schemas.microsoft.com/office/powerpoint/2010/main" val="114133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0" y="-7478"/>
            <a:ext cx="9144000" cy="76947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dirty="0">
                <a:ea typeface="Helvetica" charset="0"/>
                <a:cs typeface="Helvetica" charset="0"/>
              </a:rPr>
              <a:t>Committing to Further Accountability Work in Work Stream 2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4294967295"/>
          </p:nvPr>
        </p:nvSpPr>
        <p:spPr>
          <a:xfrm>
            <a:off x="290195" y="1303583"/>
            <a:ext cx="3918734" cy="37401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SzPct val="80000"/>
              <a:buFont typeface="HiraMinProN-W3" charset="-128"/>
              <a:buChar char="⦿"/>
            </a:pPr>
            <a:r>
              <a:rPr lang="en" sz="2000" dirty="0">
                <a:latin typeface="+mj-lt"/>
                <a:ea typeface="Helvetica" charset="0"/>
                <a:cs typeface="Helvetica" charset="0"/>
              </a:rPr>
              <a:t>As part of Work Stream 2, the CCWG-Accountability proposes that further enhancements be made to a number of designated mechanisms and processes and to refine the operational details associated with some of its recommendations for Work Stream 1.</a:t>
            </a:r>
          </a:p>
          <a:p>
            <a:pPr>
              <a:buSzPct val="80000"/>
              <a:buFont typeface="HiraMinProN-W3" charset="-128"/>
              <a:buChar char="⦿"/>
            </a:pPr>
            <a:r>
              <a:rPr lang="en" sz="2000" b="1" dirty="0">
                <a:solidFill>
                  <a:schemeClr val="accent2"/>
                </a:solidFill>
                <a:latin typeface="+mj-lt"/>
                <a:ea typeface="Helvetica" charset="0"/>
                <a:cs typeface="Helvetica" charset="0"/>
              </a:rPr>
              <a:t>It is intended that Work Stream 2 will be completed by </a:t>
            </a:r>
            <a:r>
              <a:rPr lang="en-US" sz="2000" b="1" dirty="0">
                <a:solidFill>
                  <a:schemeClr val="accent2"/>
                </a:solidFill>
                <a:latin typeface="+mj-lt"/>
                <a:ea typeface="Helvetica" charset="0"/>
                <a:cs typeface="Helvetica" charset="0"/>
              </a:rPr>
              <a:t>June 2017</a:t>
            </a:r>
            <a:endParaRPr sz="2000" dirty="0">
              <a:latin typeface="+mj-lt"/>
              <a:ea typeface="Helvetica" charset="0"/>
              <a:cs typeface="Helvetic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4658" y="13663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457746"/>
              </p:ext>
            </p:extLst>
          </p:nvPr>
        </p:nvGraphicFramePr>
        <p:xfrm>
          <a:off x="4527258" y="929810"/>
          <a:ext cx="4105754" cy="5257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7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151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WS2 Topics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612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ource Sans Pro" panose="020B0503030403020204" pitchFamily="34" charset="0"/>
                          <a:ea typeface="Times New Roman"/>
                        </a:rPr>
                        <a:t>Diversity</a:t>
                      </a:r>
                      <a:endParaRPr lang="en-US" sz="1800" dirty="0">
                        <a:effectLst/>
                        <a:latin typeface="Source Sans Pro" panose="020B0503030403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3612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ource Sans Pro" panose="020B0503030403020204" pitchFamily="34" charset="0"/>
                          <a:ea typeface="Times New Roman"/>
                        </a:rPr>
                        <a:t>Human Rights</a:t>
                      </a:r>
                      <a:endParaRPr lang="en-US" sz="1800" dirty="0">
                        <a:effectLst/>
                        <a:latin typeface="Source Sans Pro" panose="020B0503030403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3612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ource Sans Pro" panose="020B0503030403020204" pitchFamily="34" charset="0"/>
                          <a:ea typeface="Times New Roman"/>
                        </a:rPr>
                        <a:t>Jurisdiction</a:t>
                      </a:r>
                      <a:endParaRPr lang="en-US" sz="1800" dirty="0">
                        <a:effectLst/>
                        <a:latin typeface="Source Sans Pro" panose="020B0503030403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3612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ource Sans Pro" panose="020B0503030403020204" pitchFamily="34" charset="0"/>
                          <a:ea typeface="Times New Roman"/>
                        </a:rPr>
                        <a:t>SO/AC Accountability</a:t>
                      </a:r>
                      <a:endParaRPr lang="en-US" sz="1800" dirty="0">
                        <a:effectLst/>
                        <a:latin typeface="Source Sans Pro" panose="020B0503030403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3612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ource Sans Pro" panose="020B0503030403020204" pitchFamily="34" charset="0"/>
                          <a:ea typeface="Times New Roman"/>
                        </a:rPr>
                        <a:t>Ombudsman</a:t>
                      </a:r>
                      <a:endParaRPr lang="en-US" sz="1800" dirty="0">
                        <a:effectLst/>
                        <a:latin typeface="Source Sans Pro" panose="020B0503030403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3612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ource Sans Pro" panose="020B0503030403020204" pitchFamily="34" charset="0"/>
                          <a:ea typeface="Times New Roman"/>
                        </a:rPr>
                        <a:t>Transparency</a:t>
                      </a:r>
                      <a:endParaRPr lang="en-US" sz="1800" dirty="0">
                        <a:effectLst/>
                        <a:latin typeface="Source Sans Pro" panose="020B0503030403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3612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ource Sans Pro" panose="020B0503030403020204" pitchFamily="34" charset="0"/>
                          <a:ea typeface="Times New Roman"/>
                        </a:rPr>
                        <a:t>Staff Accountability</a:t>
                      </a:r>
                      <a:endParaRPr lang="en-US" sz="1800" dirty="0">
                        <a:effectLst/>
                        <a:latin typeface="Source Sans Pro" panose="020B0503030403020204" pitchFamily="34" charset="0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40280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Source Sans Pro" panose="020B0503030403020204" pitchFamily="34" charset="0"/>
                          <a:ea typeface="+mn-ea"/>
                          <a:cs typeface="Times New Roman"/>
                        </a:rPr>
                        <a:t>Guidelines for standards of conduct presumed to be in good faith associated with exercising removal of individual ICANN Board Directors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22555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Source Sans Pro" panose="020B0503030403020204" pitchFamily="34" charset="0"/>
                          <a:ea typeface="+mn-ea"/>
                          <a:cs typeface="Times New Roman"/>
                        </a:rPr>
                        <a:t>Reviewing the Cooperative Engagement Process (CEP)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480980"/>
      </p:ext>
    </p:extLst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317437" y="5092399"/>
            <a:ext cx="8103993" cy="59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80"/>
              </a:lnSpc>
            </a:pPr>
            <a:r>
              <a:rPr lang="en-US" sz="1600" dirty="0">
                <a:solidFill>
                  <a:srgbClr val="154A78"/>
                </a:solidFill>
                <a:latin typeface="Source Sans Pro Light"/>
                <a:cs typeface="Source Sans Pro Light"/>
              </a:rPr>
              <a:t>The chart outlines the anticipated work flow for CCWG WS2 Subgroups and Plenary sessions in order to complete the work by the anticipated due date, June 2017.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9512" y="1484784"/>
            <a:ext cx="8574904" cy="2376890"/>
            <a:chOff x="286498" y="1427231"/>
            <a:chExt cx="8574904" cy="2376890"/>
          </a:xfrm>
        </p:grpSpPr>
        <p:cxnSp>
          <p:nvCxnSpPr>
            <p:cNvPr id="46" name="Straight Connector 45"/>
            <p:cNvCxnSpPr/>
            <p:nvPr/>
          </p:nvCxnSpPr>
          <p:spPr bwMode="auto">
            <a:xfrm>
              <a:off x="286498" y="3804121"/>
              <a:ext cx="8574904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>
              <a:off x="286498" y="3407971"/>
              <a:ext cx="8574904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>
              <a:off x="286498" y="3011823"/>
              <a:ext cx="8574904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286498" y="2615675"/>
              <a:ext cx="8574904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>
              <a:off x="286498" y="2219527"/>
              <a:ext cx="8574904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>
              <a:off x="286498" y="1823379"/>
              <a:ext cx="8574904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>
              <a:off x="286498" y="1427231"/>
              <a:ext cx="8574904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/>
          <p:cNvCxnSpPr>
            <a:stCxn id="99" idx="2"/>
            <a:endCxn id="105" idx="6"/>
          </p:cNvCxnSpPr>
          <p:nvPr/>
        </p:nvCxnSpPr>
        <p:spPr bwMode="auto">
          <a:xfrm>
            <a:off x="328065" y="4211755"/>
            <a:ext cx="8533336" cy="0"/>
          </a:xfrm>
          <a:prstGeom prst="line">
            <a:avLst/>
          </a:prstGeom>
          <a:solidFill>
            <a:srgbClr val="C2C0C4"/>
          </a:solidFill>
          <a:ln w="22225">
            <a:solidFill>
              <a:srgbClr val="0A30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>
            <a:spLocks noChangeAspect="1"/>
          </p:cNvSpPr>
          <p:nvPr/>
        </p:nvSpPr>
        <p:spPr bwMode="auto">
          <a:xfrm>
            <a:off x="1733355" y="416413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1906101" y="4333996"/>
            <a:ext cx="428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Sep</a:t>
            </a:r>
          </a:p>
        </p:txBody>
      </p:sp>
      <p:sp>
        <p:nvSpPr>
          <p:cNvPr id="54" name="Oval 53"/>
          <p:cNvSpPr>
            <a:spLocks noChangeAspect="1"/>
          </p:cNvSpPr>
          <p:nvPr/>
        </p:nvSpPr>
        <p:spPr bwMode="auto">
          <a:xfrm>
            <a:off x="2436000" y="4164130"/>
            <a:ext cx="96837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64" name="Rectangle 102"/>
          <p:cNvSpPr>
            <a:spLocks noChangeArrowheads="1"/>
          </p:cNvSpPr>
          <p:nvPr/>
        </p:nvSpPr>
        <p:spPr bwMode="auto">
          <a:xfrm>
            <a:off x="2625662" y="4333996"/>
            <a:ext cx="4090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Oct</a:t>
            </a:r>
          </a:p>
        </p:txBody>
      </p:sp>
      <p:sp>
        <p:nvSpPr>
          <p:cNvPr id="55" name="Oval 54"/>
          <p:cNvSpPr>
            <a:spLocks noChangeAspect="1"/>
          </p:cNvSpPr>
          <p:nvPr/>
        </p:nvSpPr>
        <p:spPr bwMode="auto">
          <a:xfrm>
            <a:off x="3140232" y="4164130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65" name="Rectangle 104"/>
          <p:cNvSpPr>
            <a:spLocks noChangeArrowheads="1"/>
          </p:cNvSpPr>
          <p:nvPr/>
        </p:nvSpPr>
        <p:spPr bwMode="auto">
          <a:xfrm>
            <a:off x="3320376" y="4333996"/>
            <a:ext cx="4395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Nov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 bwMode="auto">
          <a:xfrm>
            <a:off x="3844465" y="4164130"/>
            <a:ext cx="96837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66" name="Rectangle 105"/>
          <p:cNvSpPr>
            <a:spLocks noChangeArrowheads="1"/>
          </p:cNvSpPr>
          <p:nvPr/>
        </p:nvSpPr>
        <p:spPr bwMode="auto">
          <a:xfrm>
            <a:off x="4036731" y="4333996"/>
            <a:ext cx="426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Dec</a:t>
            </a:r>
          </a:p>
        </p:txBody>
      </p:sp>
      <p:sp>
        <p:nvSpPr>
          <p:cNvPr id="61" name="Oval 60"/>
          <p:cNvSpPr>
            <a:spLocks noChangeAspect="1"/>
          </p:cNvSpPr>
          <p:nvPr/>
        </p:nvSpPr>
        <p:spPr bwMode="auto">
          <a:xfrm>
            <a:off x="7360865" y="416413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7" name="Rectangle 106"/>
          <p:cNvSpPr>
            <a:spLocks noChangeArrowheads="1"/>
          </p:cNvSpPr>
          <p:nvPr/>
        </p:nvSpPr>
        <p:spPr bwMode="auto">
          <a:xfrm>
            <a:off x="8187391" y="4333996"/>
            <a:ext cx="426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Jun</a:t>
            </a:r>
          </a:p>
        </p:txBody>
      </p:sp>
      <p:sp>
        <p:nvSpPr>
          <p:cNvPr id="60" name="Oval 59"/>
          <p:cNvSpPr>
            <a:spLocks noChangeAspect="1"/>
          </p:cNvSpPr>
          <p:nvPr/>
        </p:nvSpPr>
        <p:spPr bwMode="auto">
          <a:xfrm>
            <a:off x="6656632" y="4164130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8" name="Rectangle 107"/>
          <p:cNvSpPr>
            <a:spLocks noChangeArrowheads="1"/>
          </p:cNvSpPr>
          <p:nvPr/>
        </p:nvSpPr>
        <p:spPr bwMode="auto">
          <a:xfrm>
            <a:off x="7480648" y="4333996"/>
            <a:ext cx="4459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May</a:t>
            </a:r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>
            <a:off x="5953987" y="416413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9" name="Rectangle 108"/>
          <p:cNvSpPr>
            <a:spLocks noChangeArrowheads="1"/>
          </p:cNvSpPr>
          <p:nvPr/>
        </p:nvSpPr>
        <p:spPr bwMode="auto">
          <a:xfrm>
            <a:off x="6102440" y="4333996"/>
            <a:ext cx="426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Mar</a:t>
            </a:r>
          </a:p>
        </p:txBody>
      </p:sp>
      <p:sp>
        <p:nvSpPr>
          <p:cNvPr id="58" name="Oval 57"/>
          <p:cNvSpPr>
            <a:spLocks noChangeAspect="1"/>
          </p:cNvSpPr>
          <p:nvPr/>
        </p:nvSpPr>
        <p:spPr bwMode="auto">
          <a:xfrm>
            <a:off x="5251342" y="416413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0" name="Rectangle 109"/>
          <p:cNvSpPr>
            <a:spLocks noChangeArrowheads="1"/>
          </p:cNvSpPr>
          <p:nvPr/>
        </p:nvSpPr>
        <p:spPr bwMode="auto">
          <a:xfrm>
            <a:off x="5401314" y="4333996"/>
            <a:ext cx="4219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Feb</a:t>
            </a:r>
          </a:p>
        </p:txBody>
      </p:sp>
      <p:sp>
        <p:nvSpPr>
          <p:cNvPr id="57" name="Oval 56"/>
          <p:cNvSpPr>
            <a:spLocks noChangeAspect="1"/>
          </p:cNvSpPr>
          <p:nvPr/>
        </p:nvSpPr>
        <p:spPr bwMode="auto">
          <a:xfrm>
            <a:off x="4548697" y="416413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1" name="Rectangle 110"/>
          <p:cNvSpPr>
            <a:spLocks noChangeArrowheads="1"/>
          </p:cNvSpPr>
          <p:nvPr/>
        </p:nvSpPr>
        <p:spPr bwMode="auto">
          <a:xfrm>
            <a:off x="4717019" y="4333996"/>
            <a:ext cx="4219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Jan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357008" y="3729508"/>
            <a:ext cx="1097492" cy="194155"/>
          </a:xfrm>
          <a:prstGeom prst="roundRect">
            <a:avLst>
              <a:gd name="adj" fmla="val 50000"/>
            </a:avLst>
          </a:prstGeom>
          <a:solidFill>
            <a:srgbClr val="DE6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>
                <a:solidFill>
                  <a:prstClr val="white"/>
                </a:solidFill>
              </a:rPr>
              <a:t>Kick-off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827584" y="3356992"/>
            <a:ext cx="2088232" cy="288032"/>
          </a:xfrm>
          <a:prstGeom prst="roundRect">
            <a:avLst>
              <a:gd name="adj" fmla="val 50000"/>
            </a:avLst>
          </a:prstGeom>
          <a:solidFill>
            <a:srgbClr val="EB9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>
                <a:solidFill>
                  <a:prstClr val="white"/>
                </a:solidFill>
              </a:rPr>
              <a:t>Scope and Work Plan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2436001" y="2539783"/>
            <a:ext cx="3586962" cy="184966"/>
          </a:xfrm>
          <a:prstGeom prst="roundRect">
            <a:avLst>
              <a:gd name="adj" fmla="val 50000"/>
            </a:avLst>
          </a:prstGeom>
          <a:solidFill>
            <a:srgbClr val="15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>
                <a:solidFill>
                  <a:prstClr val="white"/>
                </a:solidFill>
              </a:rPr>
              <a:t>	Development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5508104" y="1772816"/>
            <a:ext cx="2838438" cy="181950"/>
          </a:xfrm>
          <a:prstGeom prst="roundRect">
            <a:avLst>
              <a:gd name="adj" fmla="val 50000"/>
            </a:avLst>
          </a:prstGeom>
          <a:solidFill>
            <a:srgbClr val="1F6F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>
                <a:solidFill>
                  <a:prstClr val="white"/>
                </a:solidFill>
              </a:rPr>
              <a:t>	Finalization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Stream 2 Timeline</a:t>
            </a:r>
          </a:p>
        </p:txBody>
      </p:sp>
      <p:sp>
        <p:nvSpPr>
          <p:cNvPr id="99" name="Oval 98"/>
          <p:cNvSpPr>
            <a:spLocks noChangeAspect="1"/>
          </p:cNvSpPr>
          <p:nvPr/>
        </p:nvSpPr>
        <p:spPr bwMode="auto">
          <a:xfrm>
            <a:off x="328065" y="416413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100" name="Rectangle 20"/>
          <p:cNvSpPr>
            <a:spLocks noChangeArrowheads="1"/>
          </p:cNvSpPr>
          <p:nvPr/>
        </p:nvSpPr>
        <p:spPr bwMode="auto">
          <a:xfrm>
            <a:off x="535107" y="4333996"/>
            <a:ext cx="38183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latin typeface="Source Sans Pro"/>
                <a:cs typeface="Source Sans Pro"/>
              </a:rPr>
              <a:t>Jul</a:t>
            </a:r>
          </a:p>
        </p:txBody>
      </p:sp>
      <p:sp>
        <p:nvSpPr>
          <p:cNvPr id="102" name="Oval 101"/>
          <p:cNvSpPr>
            <a:spLocks noChangeAspect="1"/>
          </p:cNvSpPr>
          <p:nvPr/>
        </p:nvSpPr>
        <p:spPr bwMode="auto">
          <a:xfrm>
            <a:off x="1030710" y="416413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</a:endParaRPr>
          </a:p>
        </p:txBody>
      </p:sp>
      <p:sp>
        <p:nvSpPr>
          <p:cNvPr id="103" name="Rectangle 20"/>
          <p:cNvSpPr>
            <a:spLocks noChangeArrowheads="1"/>
          </p:cNvSpPr>
          <p:nvPr/>
        </p:nvSpPr>
        <p:spPr bwMode="auto">
          <a:xfrm>
            <a:off x="1202571" y="4333996"/>
            <a:ext cx="4283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Aug</a:t>
            </a:r>
          </a:p>
        </p:txBody>
      </p:sp>
      <p:sp>
        <p:nvSpPr>
          <p:cNvPr id="105" name="Oval 104"/>
          <p:cNvSpPr>
            <a:spLocks noChangeAspect="1"/>
          </p:cNvSpPr>
          <p:nvPr/>
        </p:nvSpPr>
        <p:spPr bwMode="auto">
          <a:xfrm>
            <a:off x="8766151" y="416413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88" name="Oval 87"/>
          <p:cNvSpPr>
            <a:spLocks noChangeAspect="1"/>
          </p:cNvSpPr>
          <p:nvPr/>
        </p:nvSpPr>
        <p:spPr bwMode="auto">
          <a:xfrm>
            <a:off x="8063510" y="416413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90" name="Rectangle 20"/>
          <p:cNvSpPr>
            <a:spLocks noChangeArrowheads="1"/>
          </p:cNvSpPr>
          <p:nvPr/>
        </p:nvSpPr>
        <p:spPr bwMode="auto">
          <a:xfrm>
            <a:off x="6809979" y="4333996"/>
            <a:ext cx="4058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Apr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3100390" y="2768321"/>
            <a:ext cx="439971" cy="433231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5-Point Star 96"/>
          <p:cNvSpPr/>
          <p:nvPr/>
        </p:nvSpPr>
        <p:spPr>
          <a:xfrm>
            <a:off x="5823225" y="1959022"/>
            <a:ext cx="439971" cy="433231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5-Point Star 97"/>
          <p:cNvSpPr/>
          <p:nvPr/>
        </p:nvSpPr>
        <p:spPr>
          <a:xfrm>
            <a:off x="8421430" y="1149723"/>
            <a:ext cx="439971" cy="433231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90880" y="3008711"/>
            <a:ext cx="7950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cs typeface="Source Sans Pro"/>
              </a:rPr>
              <a:t>ICANN 57</a:t>
            </a:r>
          </a:p>
          <a:p>
            <a:r>
              <a:rPr lang="en-US" sz="1000" i="1" dirty="0">
                <a:cs typeface="Source Sans Pro"/>
              </a:rPr>
              <a:t>Hyderabad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114412" y="2214482"/>
            <a:ext cx="8689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cs typeface="Source Sans Pro"/>
              </a:rPr>
              <a:t>ICANN 58</a:t>
            </a:r>
          </a:p>
          <a:p>
            <a:r>
              <a:rPr lang="en-US" sz="1000" i="1" dirty="0">
                <a:cs typeface="Source Sans Pro"/>
              </a:rPr>
              <a:t>Copenhagen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281157" y="1484784"/>
            <a:ext cx="9465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cs typeface="Source Sans Pro"/>
              </a:rPr>
              <a:t>ICANN 59</a:t>
            </a:r>
          </a:p>
          <a:p>
            <a:r>
              <a:rPr lang="en-US" sz="1000" i="1" dirty="0">
                <a:cs typeface="Source Sans Pro"/>
              </a:rPr>
              <a:t>Johannesburg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4887815" y="2456464"/>
            <a:ext cx="938819" cy="339851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white"/>
                </a:solidFill>
              </a:rPr>
              <a:t>Public Comment Period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7011238" y="1700808"/>
            <a:ext cx="938819" cy="339851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prstClr val="white"/>
                </a:solidFill>
              </a:rPr>
              <a:t>Public Comment Period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4126" y="2854840"/>
            <a:ext cx="1318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b="1" dirty="0">
                <a:latin typeface="Source Sans Pro"/>
                <a:cs typeface="Source Sans Pro"/>
              </a:rPr>
              <a:t>Ombudsman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>
                <a:latin typeface="Source Sans Pro"/>
                <a:cs typeface="Source Sans Pro"/>
              </a:rPr>
              <a:t>SO/AC Acct.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>
                <a:latin typeface="Source Sans Pro"/>
                <a:cs typeface="Source Sans Pro"/>
              </a:rPr>
              <a:t>Staff Acct.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>
                <a:latin typeface="Source Sans Pro"/>
                <a:cs typeface="Source Sans Pro"/>
              </a:rPr>
              <a:t>Guidelines</a:t>
            </a:r>
            <a:r>
              <a:rPr lang="is-IS" sz="1200" b="1" dirty="0">
                <a:latin typeface="Source Sans Pro"/>
                <a:cs typeface="Source Sans Pro"/>
              </a:rPr>
              <a:t>…..</a:t>
            </a:r>
            <a:endParaRPr lang="en-US" sz="1200" b="1" dirty="0">
              <a:latin typeface="Source Sans Pro"/>
              <a:cs typeface="Source Sans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3360" y="2069447"/>
            <a:ext cx="12666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b="1" dirty="0">
                <a:latin typeface="Source Sans Pro"/>
                <a:cs typeface="Source Sans Pro"/>
              </a:rPr>
              <a:t>Human Rights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>
                <a:latin typeface="Source Sans Pro"/>
                <a:cs typeface="Source Sans Pro"/>
              </a:rPr>
              <a:t>Jurisdiction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>
                <a:latin typeface="Source Sans Pro"/>
                <a:cs typeface="Source Sans Pro"/>
              </a:rPr>
              <a:t>Transparency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>
                <a:latin typeface="Source Sans Pro"/>
                <a:cs typeface="Source Sans Pro"/>
              </a:rPr>
              <a:t>Diversity</a:t>
            </a:r>
          </a:p>
          <a:p>
            <a:pPr marL="171450" indent="-171450">
              <a:buFont typeface="Arial"/>
              <a:buChar char="•"/>
            </a:pPr>
            <a:r>
              <a:rPr lang="en-US" sz="1200" b="1" dirty="0">
                <a:latin typeface="Source Sans Pro"/>
                <a:cs typeface="Source Sans Pro"/>
              </a:rPr>
              <a:t>CEP</a:t>
            </a:r>
          </a:p>
        </p:txBody>
      </p:sp>
    </p:spTree>
    <p:extLst>
      <p:ext uri="{BB962C8B-B14F-4D97-AF65-F5344CB8AC3E}">
        <p14:creationId xmlns:p14="http://schemas.microsoft.com/office/powerpoint/2010/main" val="411576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15298" y="6477727"/>
            <a:ext cx="2667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5" dirty="0">
                <a:solidFill>
                  <a:srgbClr val="FFFFFF"/>
                </a:solidFill>
                <a:latin typeface="Times New Roman"/>
                <a:cs typeface="Times New Roman"/>
              </a:rPr>
              <a:t>| </a:t>
            </a:r>
            <a:r>
              <a:rPr sz="14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957828"/>
            <a:ext cx="9143999" cy="1068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244" y="3982211"/>
            <a:ext cx="9069705" cy="974090"/>
          </a:xfrm>
          <a:custGeom>
            <a:avLst/>
            <a:gdLst/>
            <a:ahLst/>
            <a:cxnLst/>
            <a:rect l="l" t="t" r="r" b="b"/>
            <a:pathLst>
              <a:path w="9069705" h="974089">
                <a:moveTo>
                  <a:pt x="0" y="973836"/>
                </a:moveTo>
                <a:lnTo>
                  <a:pt x="9069324" y="973836"/>
                </a:lnTo>
                <a:lnTo>
                  <a:pt x="9069324" y="0"/>
                </a:lnTo>
                <a:lnTo>
                  <a:pt x="0" y="0"/>
                </a:lnTo>
                <a:lnTo>
                  <a:pt x="0" y="973836"/>
                </a:lnTo>
                <a:close/>
              </a:path>
            </a:pathLst>
          </a:custGeom>
          <a:solidFill>
            <a:srgbClr val="C7E0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44" y="3982211"/>
            <a:ext cx="9069705" cy="974090"/>
          </a:xfrm>
          <a:custGeom>
            <a:avLst/>
            <a:gdLst/>
            <a:ahLst/>
            <a:cxnLst/>
            <a:rect l="l" t="t" r="r" b="b"/>
            <a:pathLst>
              <a:path w="9069705" h="974089">
                <a:moveTo>
                  <a:pt x="0" y="973836"/>
                </a:moveTo>
                <a:lnTo>
                  <a:pt x="9069324" y="973836"/>
                </a:lnTo>
                <a:lnTo>
                  <a:pt x="9069324" y="0"/>
                </a:lnTo>
                <a:lnTo>
                  <a:pt x="0" y="0"/>
                </a:lnTo>
                <a:lnTo>
                  <a:pt x="0" y="973836"/>
                </a:lnTo>
                <a:close/>
              </a:path>
            </a:pathLst>
          </a:custGeom>
          <a:ln w="9144">
            <a:solidFill>
              <a:srgbClr val="091F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957571"/>
            <a:ext cx="9143999" cy="981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44" y="4981955"/>
            <a:ext cx="9069705" cy="887094"/>
          </a:xfrm>
          <a:custGeom>
            <a:avLst/>
            <a:gdLst/>
            <a:ahLst/>
            <a:cxnLst/>
            <a:rect l="l" t="t" r="r" b="b"/>
            <a:pathLst>
              <a:path w="9069705" h="887095">
                <a:moveTo>
                  <a:pt x="0" y="886968"/>
                </a:moveTo>
                <a:lnTo>
                  <a:pt x="9069324" y="886968"/>
                </a:lnTo>
                <a:lnTo>
                  <a:pt x="9069324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AE9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244" y="4981955"/>
            <a:ext cx="9069705" cy="887094"/>
          </a:xfrm>
          <a:custGeom>
            <a:avLst/>
            <a:gdLst/>
            <a:ahLst/>
            <a:cxnLst/>
            <a:rect l="l" t="t" r="r" b="b"/>
            <a:pathLst>
              <a:path w="9069705" h="887095">
                <a:moveTo>
                  <a:pt x="0" y="886968"/>
                </a:moveTo>
                <a:lnTo>
                  <a:pt x="9069324" y="886968"/>
                </a:lnTo>
                <a:lnTo>
                  <a:pt x="9069324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ln w="9144">
            <a:solidFill>
              <a:srgbClr val="091F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702945"/>
          </a:xfrm>
          <a:custGeom>
            <a:avLst/>
            <a:gdLst/>
            <a:ahLst/>
            <a:cxnLst/>
            <a:rect l="l" t="t" r="r" b="b"/>
            <a:pathLst>
              <a:path w="9144000" h="702945">
                <a:moveTo>
                  <a:pt x="0" y="702563"/>
                </a:moveTo>
                <a:lnTo>
                  <a:pt x="9144000" y="702563"/>
                </a:lnTo>
                <a:lnTo>
                  <a:pt x="9144000" y="0"/>
                </a:lnTo>
                <a:lnTo>
                  <a:pt x="0" y="0"/>
                </a:lnTo>
                <a:lnTo>
                  <a:pt x="0" y="702563"/>
                </a:lnTo>
                <a:close/>
              </a:path>
            </a:pathLst>
          </a:custGeom>
          <a:solidFill>
            <a:srgbClr val="1768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29127" y="6312406"/>
            <a:ext cx="3285744" cy="5455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71800" y="6332219"/>
            <a:ext cx="3200400" cy="521334"/>
          </a:xfrm>
          <a:custGeom>
            <a:avLst/>
            <a:gdLst/>
            <a:ahLst/>
            <a:cxnLst/>
            <a:rect l="l" t="t" r="r" b="b"/>
            <a:pathLst>
              <a:path w="3200400" h="521334">
                <a:moveTo>
                  <a:pt x="0" y="521208"/>
                </a:moveTo>
                <a:lnTo>
                  <a:pt x="3200400" y="521208"/>
                </a:lnTo>
                <a:lnTo>
                  <a:pt x="3200400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73323" y="6419088"/>
            <a:ext cx="201168" cy="1920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15995" y="6438973"/>
            <a:ext cx="115570" cy="106680"/>
          </a:xfrm>
          <a:custGeom>
            <a:avLst/>
            <a:gdLst/>
            <a:ahLst/>
            <a:cxnLst/>
            <a:rect l="l" t="t" r="r" b="b"/>
            <a:pathLst>
              <a:path w="115569" h="106679">
                <a:moveTo>
                  <a:pt x="54842" y="0"/>
                </a:moveTo>
                <a:lnTo>
                  <a:pt x="15955" y="16490"/>
                </a:lnTo>
                <a:lnTo>
                  <a:pt x="0" y="53266"/>
                </a:lnTo>
                <a:lnTo>
                  <a:pt x="738" y="61774"/>
                </a:lnTo>
                <a:lnTo>
                  <a:pt x="33737" y="100488"/>
                </a:lnTo>
                <a:lnTo>
                  <a:pt x="65200" y="106186"/>
                </a:lnTo>
                <a:lnTo>
                  <a:pt x="78863" y="102946"/>
                </a:lnTo>
                <a:lnTo>
                  <a:pt x="108953" y="76598"/>
                </a:lnTo>
                <a:lnTo>
                  <a:pt x="115547" y="48024"/>
                </a:lnTo>
                <a:lnTo>
                  <a:pt x="112344" y="35086"/>
                </a:lnTo>
                <a:lnTo>
                  <a:pt x="84596" y="6419"/>
                </a:lnTo>
                <a:lnTo>
                  <a:pt x="54842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67227" y="6579106"/>
            <a:ext cx="211836" cy="1965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09900" y="6598919"/>
            <a:ext cx="127000" cy="111760"/>
          </a:xfrm>
          <a:custGeom>
            <a:avLst/>
            <a:gdLst/>
            <a:ahLst/>
            <a:cxnLst/>
            <a:rect l="l" t="t" r="r" b="b"/>
            <a:pathLst>
              <a:path w="127000" h="111759">
                <a:moveTo>
                  <a:pt x="63245" y="0"/>
                </a:moveTo>
                <a:lnTo>
                  <a:pt x="0" y="111251"/>
                </a:lnTo>
                <a:lnTo>
                  <a:pt x="126492" y="111251"/>
                </a:lnTo>
                <a:lnTo>
                  <a:pt x="6324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55235" y="6525768"/>
            <a:ext cx="211836" cy="1965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97908" y="6545580"/>
            <a:ext cx="127000" cy="111760"/>
          </a:xfrm>
          <a:custGeom>
            <a:avLst/>
            <a:gdLst/>
            <a:ahLst/>
            <a:cxnLst/>
            <a:rect l="l" t="t" r="r" b="b"/>
            <a:pathLst>
              <a:path w="127000" h="111759">
                <a:moveTo>
                  <a:pt x="0" y="111252"/>
                </a:moveTo>
                <a:lnTo>
                  <a:pt x="126491" y="111252"/>
                </a:lnTo>
                <a:lnTo>
                  <a:pt x="126491" y="0"/>
                </a:lnTo>
                <a:lnTo>
                  <a:pt x="0" y="0"/>
                </a:lnTo>
                <a:lnTo>
                  <a:pt x="0" y="11125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55235" y="6384035"/>
            <a:ext cx="211836" cy="1965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97908" y="6403847"/>
            <a:ext cx="127000" cy="111760"/>
          </a:xfrm>
          <a:custGeom>
            <a:avLst/>
            <a:gdLst/>
            <a:ahLst/>
            <a:cxnLst/>
            <a:rect l="l" t="t" r="r" b="b"/>
            <a:pathLst>
              <a:path w="127000" h="111759">
                <a:moveTo>
                  <a:pt x="0" y="111251"/>
                </a:moveTo>
                <a:lnTo>
                  <a:pt x="126491" y="111251"/>
                </a:lnTo>
                <a:lnTo>
                  <a:pt x="12649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55235" y="6673594"/>
            <a:ext cx="211836" cy="1844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97908" y="6693407"/>
            <a:ext cx="127000" cy="111760"/>
          </a:xfrm>
          <a:custGeom>
            <a:avLst/>
            <a:gdLst/>
            <a:ahLst/>
            <a:cxnLst/>
            <a:rect l="l" t="t" r="r" b="b"/>
            <a:pathLst>
              <a:path w="127000" h="111759">
                <a:moveTo>
                  <a:pt x="0" y="111252"/>
                </a:moveTo>
                <a:lnTo>
                  <a:pt x="126491" y="111252"/>
                </a:lnTo>
                <a:lnTo>
                  <a:pt x="126491" y="0"/>
                </a:lnTo>
                <a:lnTo>
                  <a:pt x="0" y="0"/>
                </a:lnTo>
                <a:lnTo>
                  <a:pt x="0" y="11125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14983" y="5609844"/>
            <a:ext cx="7802245" cy="0"/>
          </a:xfrm>
          <a:custGeom>
            <a:avLst/>
            <a:gdLst/>
            <a:ahLst/>
            <a:cxnLst/>
            <a:rect l="l" t="t" r="r" b="b"/>
            <a:pathLst>
              <a:path w="7802245">
                <a:moveTo>
                  <a:pt x="0" y="0"/>
                </a:moveTo>
                <a:lnTo>
                  <a:pt x="7802245" y="0"/>
                </a:lnTo>
              </a:path>
            </a:pathLst>
          </a:custGeom>
          <a:ln w="1524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01267" y="4782311"/>
            <a:ext cx="7816215" cy="0"/>
          </a:xfrm>
          <a:custGeom>
            <a:avLst/>
            <a:gdLst/>
            <a:ahLst/>
            <a:cxnLst/>
            <a:rect l="l" t="t" r="r" b="b"/>
            <a:pathLst>
              <a:path w="7816215">
                <a:moveTo>
                  <a:pt x="0" y="0"/>
                </a:moveTo>
                <a:lnTo>
                  <a:pt x="7815960" y="0"/>
                </a:lnTo>
              </a:path>
            </a:pathLst>
          </a:custGeom>
          <a:ln w="1524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2315" y="3956303"/>
            <a:ext cx="8575040" cy="0"/>
          </a:xfrm>
          <a:custGeom>
            <a:avLst/>
            <a:gdLst/>
            <a:ahLst/>
            <a:cxnLst/>
            <a:rect l="l" t="t" r="r" b="b"/>
            <a:pathLst>
              <a:path w="8575040">
                <a:moveTo>
                  <a:pt x="0" y="0"/>
                </a:moveTo>
                <a:lnTo>
                  <a:pt x="8574913" y="0"/>
                </a:lnTo>
              </a:path>
            </a:pathLst>
          </a:custGeom>
          <a:ln w="1524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2315" y="3541776"/>
            <a:ext cx="8575040" cy="0"/>
          </a:xfrm>
          <a:custGeom>
            <a:avLst/>
            <a:gdLst/>
            <a:ahLst/>
            <a:cxnLst/>
            <a:rect l="l" t="t" r="r" b="b"/>
            <a:pathLst>
              <a:path w="8575040">
                <a:moveTo>
                  <a:pt x="0" y="0"/>
                </a:moveTo>
                <a:lnTo>
                  <a:pt x="8574913" y="0"/>
                </a:lnTo>
              </a:path>
            </a:pathLst>
          </a:custGeom>
          <a:ln w="1524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01267" y="4369308"/>
            <a:ext cx="7816215" cy="0"/>
          </a:xfrm>
          <a:custGeom>
            <a:avLst/>
            <a:gdLst/>
            <a:ahLst/>
            <a:cxnLst/>
            <a:rect l="l" t="t" r="r" b="b"/>
            <a:pathLst>
              <a:path w="7816215">
                <a:moveTo>
                  <a:pt x="0" y="0"/>
                </a:moveTo>
                <a:lnTo>
                  <a:pt x="7815960" y="0"/>
                </a:lnTo>
              </a:path>
            </a:pathLst>
          </a:custGeom>
          <a:ln w="1524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14983" y="5196840"/>
            <a:ext cx="7802245" cy="0"/>
          </a:xfrm>
          <a:custGeom>
            <a:avLst/>
            <a:gdLst/>
            <a:ahLst/>
            <a:cxnLst/>
            <a:rect l="l" t="t" r="r" b="b"/>
            <a:pathLst>
              <a:path w="7802245">
                <a:moveTo>
                  <a:pt x="0" y="0"/>
                </a:moveTo>
                <a:lnTo>
                  <a:pt x="7802245" y="0"/>
                </a:lnTo>
              </a:path>
            </a:pathLst>
          </a:custGeom>
          <a:ln w="1524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4225" y="5916929"/>
            <a:ext cx="8533765" cy="0"/>
          </a:xfrm>
          <a:custGeom>
            <a:avLst/>
            <a:gdLst/>
            <a:ahLst/>
            <a:cxnLst/>
            <a:rect l="l" t="t" r="r" b="b"/>
            <a:pathLst>
              <a:path w="8533765">
                <a:moveTo>
                  <a:pt x="0" y="0"/>
                </a:moveTo>
                <a:lnTo>
                  <a:pt x="8533384" y="0"/>
                </a:lnTo>
              </a:path>
            </a:pathLst>
          </a:custGeom>
          <a:ln w="22860">
            <a:solidFill>
              <a:srgbClr val="092F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688592" y="5869128"/>
            <a:ext cx="95885" cy="93345"/>
          </a:xfrm>
          <a:custGeom>
            <a:avLst/>
            <a:gdLst/>
            <a:ahLst/>
            <a:cxnLst/>
            <a:rect l="l" t="t" r="r" b="b"/>
            <a:pathLst>
              <a:path w="95885" h="93345">
                <a:moveTo>
                  <a:pt x="43502" y="0"/>
                </a:moveTo>
                <a:lnTo>
                  <a:pt x="8278" y="20494"/>
                </a:lnTo>
                <a:lnTo>
                  <a:pt x="0" y="47039"/>
                </a:lnTo>
                <a:lnTo>
                  <a:pt x="1706" y="59401"/>
                </a:lnTo>
                <a:lnTo>
                  <a:pt x="41280" y="91914"/>
                </a:lnTo>
                <a:lnTo>
                  <a:pt x="58540" y="93123"/>
                </a:lnTo>
                <a:lnTo>
                  <a:pt x="70661" y="88464"/>
                </a:lnTo>
                <a:lnTo>
                  <a:pt x="80928" y="80481"/>
                </a:lnTo>
                <a:lnTo>
                  <a:pt x="88816" y="69432"/>
                </a:lnTo>
                <a:lnTo>
                  <a:pt x="93797" y="55575"/>
                </a:lnTo>
                <a:lnTo>
                  <a:pt x="95345" y="39169"/>
                </a:lnTo>
                <a:lnTo>
                  <a:pt x="91151" y="26496"/>
                </a:lnTo>
                <a:lnTo>
                  <a:pt x="83458" y="15674"/>
                </a:lnTo>
                <a:lnTo>
                  <a:pt x="72677" y="7271"/>
                </a:lnTo>
                <a:lnTo>
                  <a:pt x="59221" y="1857"/>
                </a:lnTo>
                <a:lnTo>
                  <a:pt x="43502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91155" y="5869185"/>
            <a:ext cx="97155" cy="93345"/>
          </a:xfrm>
          <a:custGeom>
            <a:avLst/>
            <a:gdLst/>
            <a:ahLst/>
            <a:cxnLst/>
            <a:rect l="l" t="t" r="r" b="b"/>
            <a:pathLst>
              <a:path w="97155" h="93345">
                <a:moveTo>
                  <a:pt x="43603" y="0"/>
                </a:moveTo>
                <a:lnTo>
                  <a:pt x="8292" y="20620"/>
                </a:lnTo>
                <a:lnTo>
                  <a:pt x="0" y="46982"/>
                </a:lnTo>
                <a:lnTo>
                  <a:pt x="27" y="48585"/>
                </a:lnTo>
                <a:lnTo>
                  <a:pt x="28244" y="87581"/>
                </a:lnTo>
                <a:lnTo>
                  <a:pt x="60676" y="92773"/>
                </a:lnTo>
                <a:lnTo>
                  <a:pt x="72613" y="87886"/>
                </a:lnTo>
                <a:lnTo>
                  <a:pt x="82695" y="79760"/>
                </a:lnTo>
                <a:lnTo>
                  <a:pt x="90408" y="68608"/>
                </a:lnTo>
                <a:lnTo>
                  <a:pt x="95236" y="54647"/>
                </a:lnTo>
                <a:lnTo>
                  <a:pt x="96665" y="38089"/>
                </a:lnTo>
                <a:lnTo>
                  <a:pt x="92195" y="25718"/>
                </a:lnTo>
                <a:lnTo>
                  <a:pt x="84270" y="15179"/>
                </a:lnTo>
                <a:lnTo>
                  <a:pt x="73273" y="7017"/>
                </a:lnTo>
                <a:lnTo>
                  <a:pt x="59590" y="1775"/>
                </a:lnTo>
                <a:lnTo>
                  <a:pt x="43603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95244" y="5869185"/>
            <a:ext cx="97155" cy="93345"/>
          </a:xfrm>
          <a:custGeom>
            <a:avLst/>
            <a:gdLst/>
            <a:ahLst/>
            <a:cxnLst/>
            <a:rect l="l" t="t" r="r" b="b"/>
            <a:pathLst>
              <a:path w="97155" h="93345">
                <a:moveTo>
                  <a:pt x="43603" y="0"/>
                </a:moveTo>
                <a:lnTo>
                  <a:pt x="8292" y="20620"/>
                </a:lnTo>
                <a:lnTo>
                  <a:pt x="0" y="46982"/>
                </a:lnTo>
                <a:lnTo>
                  <a:pt x="27" y="48585"/>
                </a:lnTo>
                <a:lnTo>
                  <a:pt x="28244" y="87581"/>
                </a:lnTo>
                <a:lnTo>
                  <a:pt x="60676" y="92773"/>
                </a:lnTo>
                <a:lnTo>
                  <a:pt x="72613" y="87886"/>
                </a:lnTo>
                <a:lnTo>
                  <a:pt x="82695" y="79760"/>
                </a:lnTo>
                <a:lnTo>
                  <a:pt x="90408" y="68608"/>
                </a:lnTo>
                <a:lnTo>
                  <a:pt x="95236" y="54647"/>
                </a:lnTo>
                <a:lnTo>
                  <a:pt x="96665" y="38089"/>
                </a:lnTo>
                <a:lnTo>
                  <a:pt x="92195" y="25718"/>
                </a:lnTo>
                <a:lnTo>
                  <a:pt x="84270" y="15179"/>
                </a:lnTo>
                <a:lnTo>
                  <a:pt x="73273" y="7017"/>
                </a:lnTo>
                <a:lnTo>
                  <a:pt x="59590" y="1775"/>
                </a:lnTo>
                <a:lnTo>
                  <a:pt x="43603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99332" y="5869185"/>
            <a:ext cx="97155" cy="93345"/>
          </a:xfrm>
          <a:custGeom>
            <a:avLst/>
            <a:gdLst/>
            <a:ahLst/>
            <a:cxnLst/>
            <a:rect l="l" t="t" r="r" b="b"/>
            <a:pathLst>
              <a:path w="97154" h="93345">
                <a:moveTo>
                  <a:pt x="43603" y="0"/>
                </a:moveTo>
                <a:lnTo>
                  <a:pt x="8292" y="20620"/>
                </a:lnTo>
                <a:lnTo>
                  <a:pt x="0" y="46982"/>
                </a:lnTo>
                <a:lnTo>
                  <a:pt x="27" y="48585"/>
                </a:lnTo>
                <a:lnTo>
                  <a:pt x="28244" y="87581"/>
                </a:lnTo>
                <a:lnTo>
                  <a:pt x="60676" y="92773"/>
                </a:lnTo>
                <a:lnTo>
                  <a:pt x="72613" y="87886"/>
                </a:lnTo>
                <a:lnTo>
                  <a:pt x="82695" y="79760"/>
                </a:lnTo>
                <a:lnTo>
                  <a:pt x="90408" y="68608"/>
                </a:lnTo>
                <a:lnTo>
                  <a:pt x="95236" y="54647"/>
                </a:lnTo>
                <a:lnTo>
                  <a:pt x="96665" y="38089"/>
                </a:lnTo>
                <a:lnTo>
                  <a:pt x="92195" y="25718"/>
                </a:lnTo>
                <a:lnTo>
                  <a:pt x="84270" y="15179"/>
                </a:lnTo>
                <a:lnTo>
                  <a:pt x="73273" y="7017"/>
                </a:lnTo>
                <a:lnTo>
                  <a:pt x="59590" y="1775"/>
                </a:lnTo>
                <a:lnTo>
                  <a:pt x="43603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16723" y="5869078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5" h="93979">
                <a:moveTo>
                  <a:pt x="43408" y="0"/>
                </a:moveTo>
                <a:lnTo>
                  <a:pt x="8295" y="20361"/>
                </a:lnTo>
                <a:lnTo>
                  <a:pt x="0" y="47089"/>
                </a:lnTo>
                <a:lnTo>
                  <a:pt x="1281" y="57937"/>
                </a:lnTo>
                <a:lnTo>
                  <a:pt x="39544" y="92044"/>
                </a:lnTo>
                <a:lnTo>
                  <a:pt x="56344" y="93443"/>
                </a:lnTo>
                <a:lnTo>
                  <a:pt x="68632" y="89029"/>
                </a:lnTo>
                <a:lnTo>
                  <a:pt x="79094" y="81197"/>
                </a:lnTo>
                <a:lnTo>
                  <a:pt x="87177" y="70254"/>
                </a:lnTo>
                <a:lnTo>
                  <a:pt x="92329" y="56509"/>
                </a:lnTo>
                <a:lnTo>
                  <a:pt x="93995" y="40271"/>
                </a:lnTo>
                <a:lnTo>
                  <a:pt x="90065" y="27289"/>
                </a:lnTo>
                <a:lnTo>
                  <a:pt x="82585" y="16177"/>
                </a:lnTo>
                <a:lnTo>
                  <a:pt x="72012" y="7529"/>
                </a:lnTo>
                <a:lnTo>
                  <a:pt x="58801" y="1939"/>
                </a:lnTo>
                <a:lnTo>
                  <a:pt x="43408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612635" y="5869128"/>
            <a:ext cx="95885" cy="93345"/>
          </a:xfrm>
          <a:custGeom>
            <a:avLst/>
            <a:gdLst/>
            <a:ahLst/>
            <a:cxnLst/>
            <a:rect l="l" t="t" r="r" b="b"/>
            <a:pathLst>
              <a:path w="95884" h="93345">
                <a:moveTo>
                  <a:pt x="43502" y="0"/>
                </a:moveTo>
                <a:lnTo>
                  <a:pt x="8278" y="20494"/>
                </a:lnTo>
                <a:lnTo>
                  <a:pt x="0" y="47039"/>
                </a:lnTo>
                <a:lnTo>
                  <a:pt x="1706" y="59401"/>
                </a:lnTo>
                <a:lnTo>
                  <a:pt x="41280" y="91914"/>
                </a:lnTo>
                <a:lnTo>
                  <a:pt x="58540" y="93123"/>
                </a:lnTo>
                <a:lnTo>
                  <a:pt x="70661" y="88464"/>
                </a:lnTo>
                <a:lnTo>
                  <a:pt x="80928" y="80481"/>
                </a:lnTo>
                <a:lnTo>
                  <a:pt x="88816" y="69432"/>
                </a:lnTo>
                <a:lnTo>
                  <a:pt x="93797" y="55575"/>
                </a:lnTo>
                <a:lnTo>
                  <a:pt x="95345" y="39169"/>
                </a:lnTo>
                <a:lnTo>
                  <a:pt x="91151" y="26496"/>
                </a:lnTo>
                <a:lnTo>
                  <a:pt x="83458" y="15674"/>
                </a:lnTo>
                <a:lnTo>
                  <a:pt x="72677" y="7271"/>
                </a:lnTo>
                <a:lnTo>
                  <a:pt x="59221" y="1857"/>
                </a:lnTo>
                <a:lnTo>
                  <a:pt x="43502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10071" y="5869078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43408" y="0"/>
                </a:moveTo>
                <a:lnTo>
                  <a:pt x="8295" y="20361"/>
                </a:lnTo>
                <a:lnTo>
                  <a:pt x="0" y="47089"/>
                </a:lnTo>
                <a:lnTo>
                  <a:pt x="1281" y="57937"/>
                </a:lnTo>
                <a:lnTo>
                  <a:pt x="39544" y="92044"/>
                </a:lnTo>
                <a:lnTo>
                  <a:pt x="56344" y="93443"/>
                </a:lnTo>
                <a:lnTo>
                  <a:pt x="68632" y="89029"/>
                </a:lnTo>
                <a:lnTo>
                  <a:pt x="79094" y="81197"/>
                </a:lnTo>
                <a:lnTo>
                  <a:pt x="87177" y="70254"/>
                </a:lnTo>
                <a:lnTo>
                  <a:pt x="92329" y="56509"/>
                </a:lnTo>
                <a:lnTo>
                  <a:pt x="93995" y="40271"/>
                </a:lnTo>
                <a:lnTo>
                  <a:pt x="90065" y="27289"/>
                </a:lnTo>
                <a:lnTo>
                  <a:pt x="82585" y="16177"/>
                </a:lnTo>
                <a:lnTo>
                  <a:pt x="72012" y="7529"/>
                </a:lnTo>
                <a:lnTo>
                  <a:pt x="58801" y="1939"/>
                </a:lnTo>
                <a:lnTo>
                  <a:pt x="43408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7508" y="5869078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43408" y="0"/>
                </a:moveTo>
                <a:lnTo>
                  <a:pt x="8295" y="20361"/>
                </a:lnTo>
                <a:lnTo>
                  <a:pt x="0" y="47089"/>
                </a:lnTo>
                <a:lnTo>
                  <a:pt x="1281" y="57937"/>
                </a:lnTo>
                <a:lnTo>
                  <a:pt x="39544" y="92044"/>
                </a:lnTo>
                <a:lnTo>
                  <a:pt x="56344" y="93443"/>
                </a:lnTo>
                <a:lnTo>
                  <a:pt x="68632" y="89029"/>
                </a:lnTo>
                <a:lnTo>
                  <a:pt x="79094" y="81197"/>
                </a:lnTo>
                <a:lnTo>
                  <a:pt x="87177" y="70254"/>
                </a:lnTo>
                <a:lnTo>
                  <a:pt x="92329" y="56509"/>
                </a:lnTo>
                <a:lnTo>
                  <a:pt x="93995" y="40271"/>
                </a:lnTo>
                <a:lnTo>
                  <a:pt x="90065" y="27289"/>
                </a:lnTo>
                <a:lnTo>
                  <a:pt x="82585" y="16177"/>
                </a:lnTo>
                <a:lnTo>
                  <a:pt x="72012" y="7529"/>
                </a:lnTo>
                <a:lnTo>
                  <a:pt x="58801" y="1939"/>
                </a:lnTo>
                <a:lnTo>
                  <a:pt x="43408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04944" y="5869078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4" h="93979">
                <a:moveTo>
                  <a:pt x="43408" y="0"/>
                </a:moveTo>
                <a:lnTo>
                  <a:pt x="8295" y="20361"/>
                </a:lnTo>
                <a:lnTo>
                  <a:pt x="0" y="47089"/>
                </a:lnTo>
                <a:lnTo>
                  <a:pt x="1281" y="57937"/>
                </a:lnTo>
                <a:lnTo>
                  <a:pt x="39544" y="92044"/>
                </a:lnTo>
                <a:lnTo>
                  <a:pt x="56344" y="93443"/>
                </a:lnTo>
                <a:lnTo>
                  <a:pt x="68632" y="89029"/>
                </a:lnTo>
                <a:lnTo>
                  <a:pt x="79094" y="81197"/>
                </a:lnTo>
                <a:lnTo>
                  <a:pt x="87177" y="70254"/>
                </a:lnTo>
                <a:lnTo>
                  <a:pt x="92329" y="56509"/>
                </a:lnTo>
                <a:lnTo>
                  <a:pt x="93995" y="40271"/>
                </a:lnTo>
                <a:lnTo>
                  <a:pt x="90065" y="27289"/>
                </a:lnTo>
                <a:lnTo>
                  <a:pt x="82585" y="16177"/>
                </a:lnTo>
                <a:lnTo>
                  <a:pt x="72012" y="7529"/>
                </a:lnTo>
                <a:lnTo>
                  <a:pt x="58801" y="1939"/>
                </a:lnTo>
                <a:lnTo>
                  <a:pt x="43408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56132" y="4590288"/>
            <a:ext cx="332740" cy="1181100"/>
          </a:xfrm>
          <a:custGeom>
            <a:avLst/>
            <a:gdLst/>
            <a:ahLst/>
            <a:cxnLst/>
            <a:rect l="l" t="t" r="r" b="b"/>
            <a:pathLst>
              <a:path w="332740" h="1181100">
                <a:moveTo>
                  <a:pt x="166115" y="0"/>
                </a:moveTo>
                <a:lnTo>
                  <a:pt x="116318" y="7597"/>
                </a:lnTo>
                <a:lnTo>
                  <a:pt x="78334" y="25072"/>
                </a:lnTo>
                <a:lnTo>
                  <a:pt x="46251" y="51125"/>
                </a:lnTo>
                <a:lnTo>
                  <a:pt x="21528" y="84292"/>
                </a:lnTo>
                <a:lnTo>
                  <a:pt x="5625" y="123109"/>
                </a:lnTo>
                <a:lnTo>
                  <a:pt x="0" y="166116"/>
                </a:lnTo>
                <a:lnTo>
                  <a:pt x="160" y="1022353"/>
                </a:lnTo>
                <a:lnTo>
                  <a:pt x="7592" y="1064781"/>
                </a:lnTo>
                <a:lnTo>
                  <a:pt x="25060" y="1102765"/>
                </a:lnTo>
                <a:lnTo>
                  <a:pt x="51105" y="1134848"/>
                </a:lnTo>
                <a:lnTo>
                  <a:pt x="84269" y="1159571"/>
                </a:lnTo>
                <a:lnTo>
                  <a:pt x="123092" y="1175474"/>
                </a:lnTo>
                <a:lnTo>
                  <a:pt x="166115" y="1181100"/>
                </a:lnTo>
                <a:lnTo>
                  <a:pt x="173481" y="1180939"/>
                </a:lnTo>
                <a:lnTo>
                  <a:pt x="215894" y="1173507"/>
                </a:lnTo>
                <a:lnTo>
                  <a:pt x="253875" y="1156039"/>
                </a:lnTo>
                <a:lnTo>
                  <a:pt x="285962" y="1129994"/>
                </a:lnTo>
                <a:lnTo>
                  <a:pt x="310692" y="1096830"/>
                </a:lnTo>
                <a:lnTo>
                  <a:pt x="326603" y="1058007"/>
                </a:lnTo>
                <a:lnTo>
                  <a:pt x="332231" y="1014984"/>
                </a:lnTo>
                <a:lnTo>
                  <a:pt x="332071" y="158750"/>
                </a:lnTo>
                <a:lnTo>
                  <a:pt x="324634" y="116337"/>
                </a:lnTo>
                <a:lnTo>
                  <a:pt x="307159" y="78356"/>
                </a:lnTo>
                <a:lnTo>
                  <a:pt x="281106" y="46269"/>
                </a:lnTo>
                <a:lnTo>
                  <a:pt x="247939" y="21539"/>
                </a:lnTo>
                <a:lnTo>
                  <a:pt x="209122" y="5628"/>
                </a:lnTo>
                <a:lnTo>
                  <a:pt x="166115" y="0"/>
                </a:lnTo>
                <a:close/>
              </a:path>
            </a:pathLst>
          </a:custGeom>
          <a:solidFill>
            <a:srgbClr val="DE5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97521" y="5454396"/>
            <a:ext cx="916305" cy="307975"/>
          </a:xfrm>
          <a:custGeom>
            <a:avLst/>
            <a:gdLst/>
            <a:ahLst/>
            <a:cxnLst/>
            <a:rect l="l" t="t" r="r" b="b"/>
            <a:pathLst>
              <a:path w="916305" h="307975">
                <a:moveTo>
                  <a:pt x="761986" y="0"/>
                </a:moveTo>
                <a:lnTo>
                  <a:pt x="151827" y="13"/>
                </a:lnTo>
                <a:lnTo>
                  <a:pt x="109149" y="6618"/>
                </a:lnTo>
                <a:lnTo>
                  <a:pt x="71195" y="24115"/>
                </a:lnTo>
                <a:lnTo>
                  <a:pt x="39669" y="50800"/>
                </a:lnTo>
                <a:lnTo>
                  <a:pt x="16276" y="84969"/>
                </a:lnTo>
                <a:lnTo>
                  <a:pt x="2718" y="124920"/>
                </a:lnTo>
                <a:lnTo>
                  <a:pt x="0" y="156007"/>
                </a:lnTo>
                <a:lnTo>
                  <a:pt x="886" y="170661"/>
                </a:lnTo>
                <a:lnTo>
                  <a:pt x="11310" y="211966"/>
                </a:lnTo>
                <a:lnTo>
                  <a:pt x="32059" y="247967"/>
                </a:lnTo>
                <a:lnTo>
                  <a:pt x="61428" y="276965"/>
                </a:lnTo>
                <a:lnTo>
                  <a:pt x="97714" y="297260"/>
                </a:lnTo>
                <a:lnTo>
                  <a:pt x="139213" y="307154"/>
                </a:lnTo>
                <a:lnTo>
                  <a:pt x="153910" y="307847"/>
                </a:lnTo>
                <a:lnTo>
                  <a:pt x="764068" y="307834"/>
                </a:lnTo>
                <a:lnTo>
                  <a:pt x="806747" y="301233"/>
                </a:lnTo>
                <a:lnTo>
                  <a:pt x="844701" y="283745"/>
                </a:lnTo>
                <a:lnTo>
                  <a:pt x="876226" y="257067"/>
                </a:lnTo>
                <a:lnTo>
                  <a:pt x="899620" y="222900"/>
                </a:lnTo>
                <a:lnTo>
                  <a:pt x="913177" y="182941"/>
                </a:lnTo>
                <a:lnTo>
                  <a:pt x="915896" y="151841"/>
                </a:lnTo>
                <a:lnTo>
                  <a:pt x="915010" y="137195"/>
                </a:lnTo>
                <a:lnTo>
                  <a:pt x="904585" y="95902"/>
                </a:lnTo>
                <a:lnTo>
                  <a:pt x="883836" y="59902"/>
                </a:lnTo>
                <a:lnTo>
                  <a:pt x="854467" y="30897"/>
                </a:lnTo>
                <a:lnTo>
                  <a:pt x="818181" y="10593"/>
                </a:lnTo>
                <a:lnTo>
                  <a:pt x="776683" y="693"/>
                </a:lnTo>
                <a:lnTo>
                  <a:pt x="761986" y="0"/>
                </a:lnTo>
                <a:close/>
              </a:path>
            </a:pathLst>
          </a:custGeom>
          <a:solidFill>
            <a:srgbClr val="EB9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3463" y="5869128"/>
            <a:ext cx="95885" cy="93345"/>
          </a:xfrm>
          <a:custGeom>
            <a:avLst/>
            <a:gdLst/>
            <a:ahLst/>
            <a:cxnLst/>
            <a:rect l="l" t="t" r="r" b="b"/>
            <a:pathLst>
              <a:path w="95885" h="93345">
                <a:moveTo>
                  <a:pt x="43506" y="0"/>
                </a:moveTo>
                <a:lnTo>
                  <a:pt x="8285" y="20494"/>
                </a:lnTo>
                <a:lnTo>
                  <a:pt x="0" y="47039"/>
                </a:lnTo>
                <a:lnTo>
                  <a:pt x="1706" y="59395"/>
                </a:lnTo>
                <a:lnTo>
                  <a:pt x="41281" y="91914"/>
                </a:lnTo>
                <a:lnTo>
                  <a:pt x="58531" y="93123"/>
                </a:lnTo>
                <a:lnTo>
                  <a:pt x="70648" y="88465"/>
                </a:lnTo>
                <a:lnTo>
                  <a:pt x="80918" y="80482"/>
                </a:lnTo>
                <a:lnTo>
                  <a:pt x="88810" y="69433"/>
                </a:lnTo>
                <a:lnTo>
                  <a:pt x="93795" y="55577"/>
                </a:lnTo>
                <a:lnTo>
                  <a:pt x="95344" y="39172"/>
                </a:lnTo>
                <a:lnTo>
                  <a:pt x="91148" y="26498"/>
                </a:lnTo>
                <a:lnTo>
                  <a:pt x="83451" y="15675"/>
                </a:lnTo>
                <a:lnTo>
                  <a:pt x="72668" y="7272"/>
                </a:lnTo>
                <a:lnTo>
                  <a:pt x="59215" y="1857"/>
                </a:lnTo>
                <a:lnTo>
                  <a:pt x="43506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86027" y="5869128"/>
            <a:ext cx="95885" cy="93345"/>
          </a:xfrm>
          <a:custGeom>
            <a:avLst/>
            <a:gdLst/>
            <a:ahLst/>
            <a:cxnLst/>
            <a:rect l="l" t="t" r="r" b="b"/>
            <a:pathLst>
              <a:path w="95884" h="93345">
                <a:moveTo>
                  <a:pt x="43506" y="0"/>
                </a:moveTo>
                <a:lnTo>
                  <a:pt x="8285" y="20494"/>
                </a:lnTo>
                <a:lnTo>
                  <a:pt x="0" y="47039"/>
                </a:lnTo>
                <a:lnTo>
                  <a:pt x="1706" y="59395"/>
                </a:lnTo>
                <a:lnTo>
                  <a:pt x="41281" y="91914"/>
                </a:lnTo>
                <a:lnTo>
                  <a:pt x="58531" y="93123"/>
                </a:lnTo>
                <a:lnTo>
                  <a:pt x="70648" y="88465"/>
                </a:lnTo>
                <a:lnTo>
                  <a:pt x="80918" y="80482"/>
                </a:lnTo>
                <a:lnTo>
                  <a:pt x="88810" y="69433"/>
                </a:lnTo>
                <a:lnTo>
                  <a:pt x="93795" y="55577"/>
                </a:lnTo>
                <a:lnTo>
                  <a:pt x="95344" y="39172"/>
                </a:lnTo>
                <a:lnTo>
                  <a:pt x="91148" y="26498"/>
                </a:lnTo>
                <a:lnTo>
                  <a:pt x="83451" y="15675"/>
                </a:lnTo>
                <a:lnTo>
                  <a:pt x="72668" y="7272"/>
                </a:lnTo>
                <a:lnTo>
                  <a:pt x="59215" y="1857"/>
                </a:lnTo>
                <a:lnTo>
                  <a:pt x="43506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21852" y="5869078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5" h="93979">
                <a:moveTo>
                  <a:pt x="43408" y="0"/>
                </a:moveTo>
                <a:lnTo>
                  <a:pt x="8295" y="20361"/>
                </a:lnTo>
                <a:lnTo>
                  <a:pt x="0" y="47089"/>
                </a:lnTo>
                <a:lnTo>
                  <a:pt x="1281" y="57937"/>
                </a:lnTo>
                <a:lnTo>
                  <a:pt x="39544" y="92044"/>
                </a:lnTo>
                <a:lnTo>
                  <a:pt x="56344" y="93443"/>
                </a:lnTo>
                <a:lnTo>
                  <a:pt x="68632" y="89029"/>
                </a:lnTo>
                <a:lnTo>
                  <a:pt x="79094" y="81197"/>
                </a:lnTo>
                <a:lnTo>
                  <a:pt x="87177" y="70254"/>
                </a:lnTo>
                <a:lnTo>
                  <a:pt x="92329" y="56509"/>
                </a:lnTo>
                <a:lnTo>
                  <a:pt x="93995" y="40271"/>
                </a:lnTo>
                <a:lnTo>
                  <a:pt x="90065" y="27289"/>
                </a:lnTo>
                <a:lnTo>
                  <a:pt x="82585" y="16177"/>
                </a:lnTo>
                <a:lnTo>
                  <a:pt x="72012" y="7529"/>
                </a:lnTo>
                <a:lnTo>
                  <a:pt x="58801" y="1939"/>
                </a:lnTo>
                <a:lnTo>
                  <a:pt x="43408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19288" y="5869078"/>
            <a:ext cx="94615" cy="93980"/>
          </a:xfrm>
          <a:custGeom>
            <a:avLst/>
            <a:gdLst/>
            <a:ahLst/>
            <a:cxnLst/>
            <a:rect l="l" t="t" r="r" b="b"/>
            <a:pathLst>
              <a:path w="94615" h="93979">
                <a:moveTo>
                  <a:pt x="43408" y="0"/>
                </a:moveTo>
                <a:lnTo>
                  <a:pt x="8295" y="20361"/>
                </a:lnTo>
                <a:lnTo>
                  <a:pt x="0" y="47089"/>
                </a:lnTo>
                <a:lnTo>
                  <a:pt x="1281" y="57937"/>
                </a:lnTo>
                <a:lnTo>
                  <a:pt x="39544" y="92044"/>
                </a:lnTo>
                <a:lnTo>
                  <a:pt x="56344" y="93443"/>
                </a:lnTo>
                <a:lnTo>
                  <a:pt x="68632" y="89029"/>
                </a:lnTo>
                <a:lnTo>
                  <a:pt x="79094" y="81197"/>
                </a:lnTo>
                <a:lnTo>
                  <a:pt x="87177" y="70254"/>
                </a:lnTo>
                <a:lnTo>
                  <a:pt x="92329" y="56509"/>
                </a:lnTo>
                <a:lnTo>
                  <a:pt x="93995" y="40271"/>
                </a:lnTo>
                <a:lnTo>
                  <a:pt x="90065" y="27289"/>
                </a:lnTo>
                <a:lnTo>
                  <a:pt x="82585" y="16177"/>
                </a:lnTo>
                <a:lnTo>
                  <a:pt x="72012" y="7529"/>
                </a:lnTo>
                <a:lnTo>
                  <a:pt x="58801" y="1939"/>
                </a:lnTo>
                <a:lnTo>
                  <a:pt x="43408" y="0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714870" y="6096653"/>
            <a:ext cx="1775460" cy="608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130810">
              <a:lnSpc>
                <a:spcPct val="100000"/>
              </a:lnSpc>
              <a:tabLst>
                <a:tab pos="814069" algn="l"/>
                <a:tab pos="1520825" algn="l"/>
              </a:tabLst>
            </a:pPr>
            <a:r>
              <a:rPr sz="1200" spc="-220" dirty="0">
                <a:solidFill>
                  <a:srgbClr val="092F4A"/>
                </a:solidFill>
                <a:latin typeface="Times New Roman"/>
                <a:cs typeface="Times New Roman"/>
              </a:rPr>
              <a:t>A</a:t>
            </a:r>
            <a:r>
              <a:rPr sz="1200" spc="75" dirty="0">
                <a:solidFill>
                  <a:srgbClr val="092F4A"/>
                </a:solidFill>
                <a:latin typeface="Times New Roman"/>
                <a:cs typeface="Times New Roman"/>
              </a:rPr>
              <a:t>p</a:t>
            </a:r>
            <a:r>
              <a:rPr sz="1200" spc="15" dirty="0">
                <a:solidFill>
                  <a:srgbClr val="092F4A"/>
                </a:solidFill>
                <a:latin typeface="Times New Roman"/>
                <a:cs typeface="Times New Roman"/>
              </a:rPr>
              <a:t>r</a:t>
            </a:r>
            <a:r>
              <a:rPr sz="1200" dirty="0">
                <a:solidFill>
                  <a:srgbClr val="092F4A"/>
                </a:solidFill>
                <a:latin typeface="Times New Roman"/>
                <a:cs typeface="Times New Roman"/>
              </a:rPr>
              <a:t>	</a:t>
            </a:r>
            <a:r>
              <a:rPr sz="1200" spc="-60" dirty="0">
                <a:solidFill>
                  <a:srgbClr val="092F4A"/>
                </a:solidFill>
                <a:latin typeface="Times New Roman"/>
                <a:cs typeface="Times New Roman"/>
              </a:rPr>
              <a:t>Ma</a:t>
            </a:r>
            <a:r>
              <a:rPr sz="1200" spc="-50" dirty="0">
                <a:solidFill>
                  <a:srgbClr val="092F4A"/>
                </a:solidFill>
                <a:latin typeface="Times New Roman"/>
                <a:cs typeface="Times New Roman"/>
              </a:rPr>
              <a:t>y</a:t>
            </a:r>
            <a:r>
              <a:rPr sz="1200" dirty="0">
                <a:solidFill>
                  <a:srgbClr val="092F4A"/>
                </a:solidFill>
                <a:latin typeface="Times New Roman"/>
                <a:cs typeface="Times New Roman"/>
              </a:rPr>
              <a:t>	</a:t>
            </a:r>
            <a:r>
              <a:rPr sz="1200" spc="70" dirty="0">
                <a:solidFill>
                  <a:srgbClr val="092F4A"/>
                </a:solidFill>
                <a:latin typeface="Times New Roman"/>
                <a:cs typeface="Times New Roman"/>
              </a:rPr>
              <a:t>Jun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Upda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spc="70" dirty="0">
                <a:solidFill>
                  <a:srgbClr val="FFFFFF"/>
                </a:solidFill>
                <a:latin typeface="Times New Roman"/>
                <a:cs typeface="Times New Roman"/>
              </a:rPr>
              <a:t>ed</a:t>
            </a:r>
            <a:r>
              <a:rPr sz="14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n:</a:t>
            </a:r>
            <a:r>
              <a:rPr sz="14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01</a:t>
            </a:r>
            <a:r>
              <a:rPr sz="1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1400" spc="-5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739" y="128682"/>
            <a:ext cx="42976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90" dirty="0">
                <a:solidFill>
                  <a:srgbClr val="FFFFFF"/>
                </a:solidFill>
                <a:latin typeface="Times New Roman"/>
                <a:cs typeface="Times New Roman"/>
              </a:rPr>
              <a:t>WS2</a:t>
            </a:r>
            <a:r>
              <a:rPr sz="2800" spc="-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0" dirty="0">
                <a:solidFill>
                  <a:srgbClr val="FFFFFF"/>
                </a:solidFill>
                <a:latin typeface="Times New Roman"/>
                <a:cs typeface="Times New Roman"/>
              </a:rPr>
              <a:t>Mo</a:t>
            </a:r>
            <a:r>
              <a:rPr sz="2800" spc="-8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thly</a:t>
            </a:r>
            <a:r>
              <a:rPr sz="28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Times New Roman"/>
                <a:cs typeface="Times New Roman"/>
              </a:rPr>
              <a:t>Activ</a:t>
            </a:r>
            <a:r>
              <a:rPr sz="2800" spc="-8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Times New Roman"/>
                <a:cs typeface="Times New Roman"/>
              </a:rPr>
              <a:t>ty</a:t>
            </a:r>
            <a:r>
              <a:rPr sz="28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Up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160" dirty="0">
                <a:solidFill>
                  <a:srgbClr val="FFFFFF"/>
                </a:solidFill>
                <a:latin typeface="Times New Roman"/>
                <a:cs typeface="Times New Roman"/>
              </a:rPr>
              <a:t>ate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15767" y="6096653"/>
            <a:ext cx="1123950" cy="7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>
              <a:lnSpc>
                <a:spcPct val="100000"/>
              </a:lnSpc>
              <a:tabLst>
                <a:tab pos="868680" algn="l"/>
              </a:tabLst>
            </a:pPr>
            <a:r>
              <a:rPr sz="1200" spc="-25" dirty="0">
                <a:solidFill>
                  <a:srgbClr val="092F4A"/>
                </a:solidFill>
                <a:latin typeface="Times New Roman"/>
                <a:cs typeface="Times New Roman"/>
              </a:rPr>
              <a:t>Nov</a:t>
            </a:r>
            <a:r>
              <a:rPr sz="1200" dirty="0">
                <a:solidFill>
                  <a:srgbClr val="092F4A"/>
                </a:solidFill>
                <a:latin typeface="Times New Roman"/>
                <a:cs typeface="Times New Roman"/>
              </a:rPr>
              <a:t>	</a:t>
            </a:r>
            <a:r>
              <a:rPr sz="1200" spc="-135" dirty="0">
                <a:solidFill>
                  <a:srgbClr val="092F4A"/>
                </a:solidFill>
                <a:latin typeface="Times New Roman"/>
                <a:cs typeface="Times New Roman"/>
              </a:rPr>
              <a:t>D</a:t>
            </a:r>
            <a:r>
              <a:rPr sz="1200" spc="65" dirty="0">
                <a:solidFill>
                  <a:srgbClr val="092F4A"/>
                </a:solidFill>
                <a:latin typeface="Times New Roman"/>
                <a:cs typeface="Times New Roman"/>
              </a:rPr>
              <a:t>e</a:t>
            </a:r>
            <a:r>
              <a:rPr sz="1200" spc="10" dirty="0">
                <a:solidFill>
                  <a:srgbClr val="092F4A"/>
                </a:solidFill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250">
              <a:latin typeface="Times New Roman"/>
              <a:cs typeface="Times New Roman"/>
            </a:endParaRPr>
          </a:p>
          <a:p>
            <a:pPr marL="26034">
              <a:lnSpc>
                <a:spcPct val="100000"/>
              </a:lnSpc>
            </a:pPr>
            <a:r>
              <a:rPr sz="800" spc="-1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-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k</a:t>
            </a:r>
            <a:endParaRPr sz="800">
              <a:latin typeface="Times New Roman"/>
              <a:cs typeface="Times New Roman"/>
            </a:endParaRPr>
          </a:p>
          <a:p>
            <a:pPr marL="12700" marR="185420">
              <a:lnSpc>
                <a:spcPct val="72500"/>
              </a:lnSpc>
              <a:spcBef>
                <a:spcPts val="565"/>
              </a:spcBef>
            </a:pP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Be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h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15" dirty="0">
                <a:solidFill>
                  <a:srgbClr val="091F23"/>
                </a:solidFill>
                <a:latin typeface="Times New Roman"/>
                <a:cs typeface="Times New Roman"/>
              </a:rPr>
              <a:t>sc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h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30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le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,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800" spc="30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v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y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st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ll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0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ss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15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752594" y="6096653"/>
            <a:ext cx="984250" cy="727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6595" algn="l"/>
              </a:tabLst>
            </a:pPr>
            <a:r>
              <a:rPr sz="1200" spc="100" dirty="0">
                <a:solidFill>
                  <a:srgbClr val="092F4A"/>
                </a:solidFill>
                <a:latin typeface="Times New Roman"/>
                <a:cs typeface="Times New Roman"/>
              </a:rPr>
              <a:t>J</a:t>
            </a:r>
            <a:r>
              <a:rPr sz="1200" spc="85" dirty="0">
                <a:solidFill>
                  <a:srgbClr val="092F4A"/>
                </a:solidFill>
                <a:latin typeface="Times New Roman"/>
                <a:cs typeface="Times New Roman"/>
              </a:rPr>
              <a:t>a</a:t>
            </a:r>
            <a:r>
              <a:rPr sz="1200" spc="50" dirty="0">
                <a:solidFill>
                  <a:srgbClr val="092F4A"/>
                </a:solidFill>
                <a:latin typeface="Times New Roman"/>
                <a:cs typeface="Times New Roman"/>
              </a:rPr>
              <a:t>n</a:t>
            </a:r>
            <a:r>
              <a:rPr sz="1200" dirty="0">
                <a:solidFill>
                  <a:srgbClr val="092F4A"/>
                </a:solidFill>
                <a:latin typeface="Times New Roman"/>
                <a:cs typeface="Times New Roman"/>
              </a:rPr>
              <a:t>	</a:t>
            </a:r>
            <a:r>
              <a:rPr sz="1200" spc="-70" dirty="0">
                <a:solidFill>
                  <a:srgbClr val="092F4A"/>
                </a:solidFill>
                <a:latin typeface="Times New Roman"/>
                <a:cs typeface="Times New Roman"/>
              </a:rPr>
              <a:t>F</a:t>
            </a:r>
            <a:r>
              <a:rPr sz="1200" spc="65" dirty="0">
                <a:solidFill>
                  <a:srgbClr val="092F4A"/>
                </a:solidFill>
                <a:latin typeface="Times New Roman"/>
                <a:cs typeface="Times New Roman"/>
              </a:rPr>
              <a:t>eb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</a:pP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No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st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  <a:p>
            <a:pPr marL="69215" indent="2540">
              <a:lnSpc>
                <a:spcPct val="100000"/>
              </a:lnSpc>
              <a:spcBef>
                <a:spcPts val="10"/>
              </a:spcBef>
            </a:pPr>
            <a:r>
              <a:rPr sz="800" spc="-6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-25" dirty="0">
                <a:solidFill>
                  <a:srgbClr val="091F23"/>
                </a:solidFill>
                <a:latin typeface="Times New Roman"/>
                <a:cs typeface="Times New Roman"/>
              </a:rPr>
              <a:t>w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ill</a:t>
            </a:r>
            <a:r>
              <a:rPr sz="8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be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sse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  <a:p>
            <a:pPr marL="69215">
              <a:lnSpc>
                <a:spcPct val="100000"/>
              </a:lnSpc>
              <a:spcBef>
                <a:spcPts val="325"/>
              </a:spcBef>
            </a:pP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-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800" spc="15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9772" y="6096653"/>
            <a:ext cx="16414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0085" algn="l"/>
                <a:tab pos="1383665" algn="l"/>
              </a:tabLst>
            </a:pPr>
            <a:r>
              <a:rPr sz="1200" spc="50" dirty="0">
                <a:solidFill>
                  <a:srgbClr val="091F23"/>
                </a:solidFill>
                <a:latin typeface="Times New Roman"/>
                <a:cs typeface="Times New Roman"/>
              </a:rPr>
              <a:t>Ju</a:t>
            </a:r>
            <a:r>
              <a:rPr sz="1200" spc="30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1200" dirty="0">
                <a:solidFill>
                  <a:srgbClr val="091F23"/>
                </a:solidFill>
                <a:latin typeface="Times New Roman"/>
                <a:cs typeface="Times New Roman"/>
              </a:rPr>
              <a:t>	</a:t>
            </a:r>
            <a:r>
              <a:rPr sz="1200" spc="-220" dirty="0">
                <a:solidFill>
                  <a:srgbClr val="092F4A"/>
                </a:solidFill>
                <a:latin typeface="Times New Roman"/>
                <a:cs typeface="Times New Roman"/>
              </a:rPr>
              <a:t>A</a:t>
            </a:r>
            <a:r>
              <a:rPr sz="1200" spc="50" dirty="0">
                <a:solidFill>
                  <a:srgbClr val="092F4A"/>
                </a:solidFill>
                <a:latin typeface="Times New Roman"/>
                <a:cs typeface="Times New Roman"/>
              </a:rPr>
              <a:t>u</a:t>
            </a:r>
            <a:r>
              <a:rPr sz="1200" spc="5" dirty="0">
                <a:solidFill>
                  <a:srgbClr val="092F4A"/>
                </a:solidFill>
                <a:latin typeface="Times New Roman"/>
                <a:cs typeface="Times New Roman"/>
              </a:rPr>
              <a:t>g</a:t>
            </a:r>
            <a:r>
              <a:rPr sz="1200" dirty="0">
                <a:solidFill>
                  <a:srgbClr val="092F4A"/>
                </a:solidFill>
                <a:latin typeface="Times New Roman"/>
                <a:cs typeface="Times New Roman"/>
              </a:rPr>
              <a:t>	</a:t>
            </a:r>
            <a:r>
              <a:rPr sz="1200" spc="-25" dirty="0">
                <a:solidFill>
                  <a:srgbClr val="092F4A"/>
                </a:solidFill>
                <a:latin typeface="Times New Roman"/>
                <a:cs typeface="Times New Roman"/>
              </a:rPr>
              <a:t>S</a:t>
            </a:r>
            <a:r>
              <a:rPr sz="1200" spc="65" dirty="0">
                <a:solidFill>
                  <a:srgbClr val="092F4A"/>
                </a:solidFill>
                <a:latin typeface="Times New Roman"/>
                <a:cs typeface="Times New Roman"/>
              </a:rPr>
              <a:t>ep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660650" y="6096653"/>
            <a:ext cx="25082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0" dirty="0">
                <a:solidFill>
                  <a:srgbClr val="092F4A"/>
                </a:solidFill>
                <a:latin typeface="Times New Roman"/>
                <a:cs typeface="Times New Roman"/>
              </a:rPr>
              <a:t>O</a:t>
            </a:r>
            <a:r>
              <a:rPr sz="1200" spc="20" dirty="0">
                <a:solidFill>
                  <a:srgbClr val="092F4A"/>
                </a:solidFill>
                <a:latin typeface="Times New Roman"/>
                <a:cs typeface="Times New Roman"/>
              </a:rPr>
              <a:t>c</a:t>
            </a:r>
            <a:r>
              <a:rPr sz="1200" spc="70" dirty="0">
                <a:solidFill>
                  <a:srgbClr val="092F4A"/>
                </a:solidFill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38164" y="6096653"/>
            <a:ext cx="2698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0" dirty="0">
                <a:solidFill>
                  <a:srgbClr val="092F4A"/>
                </a:solidFill>
                <a:latin typeface="Times New Roman"/>
                <a:cs typeface="Times New Roman"/>
              </a:rPr>
              <a:t>Mar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37818" y="4904511"/>
            <a:ext cx="198120" cy="5537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Kic</a:t>
            </a:r>
            <a:r>
              <a:rPr sz="1350" spc="-5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-o</a:t>
            </a:r>
            <a:r>
              <a:rPr sz="1350" spc="-2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71625" y="5524677"/>
            <a:ext cx="56832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350" spc="-5" dirty="0">
                <a:solidFill>
                  <a:srgbClr val="FFFFFF"/>
                </a:solidFill>
                <a:latin typeface="Calibri"/>
                <a:cs typeface="Calibri"/>
              </a:rPr>
              <a:t>pi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741164" y="5454396"/>
            <a:ext cx="688975" cy="320040"/>
          </a:xfrm>
          <a:custGeom>
            <a:avLst/>
            <a:gdLst/>
            <a:ahLst/>
            <a:cxnLst/>
            <a:rect l="l" t="t" r="r" b="b"/>
            <a:pathLst>
              <a:path w="688975" h="320039">
                <a:moveTo>
                  <a:pt x="528827" y="0"/>
                </a:moveTo>
                <a:lnTo>
                  <a:pt x="147942" y="448"/>
                </a:lnTo>
                <a:lnTo>
                  <a:pt x="106036" y="9330"/>
                </a:lnTo>
                <a:lnTo>
                  <a:pt x="68981" y="28394"/>
                </a:lnTo>
                <a:lnTo>
                  <a:pt x="38347" y="56069"/>
                </a:lnTo>
                <a:lnTo>
                  <a:pt x="15706" y="90784"/>
                </a:lnTo>
                <a:lnTo>
                  <a:pt x="2629" y="130968"/>
                </a:lnTo>
                <a:lnTo>
                  <a:pt x="0" y="160019"/>
                </a:lnTo>
                <a:lnTo>
                  <a:pt x="448" y="172096"/>
                </a:lnTo>
                <a:lnTo>
                  <a:pt x="9330" y="213998"/>
                </a:lnTo>
                <a:lnTo>
                  <a:pt x="28394" y="251053"/>
                </a:lnTo>
                <a:lnTo>
                  <a:pt x="56069" y="281688"/>
                </a:lnTo>
                <a:lnTo>
                  <a:pt x="90784" y="304331"/>
                </a:lnTo>
                <a:lnTo>
                  <a:pt x="130968" y="317410"/>
                </a:lnTo>
                <a:lnTo>
                  <a:pt x="160020" y="320039"/>
                </a:lnTo>
                <a:lnTo>
                  <a:pt x="540905" y="319591"/>
                </a:lnTo>
                <a:lnTo>
                  <a:pt x="582811" y="310707"/>
                </a:lnTo>
                <a:lnTo>
                  <a:pt x="619866" y="291642"/>
                </a:lnTo>
                <a:lnTo>
                  <a:pt x="650500" y="263965"/>
                </a:lnTo>
                <a:lnTo>
                  <a:pt x="673141" y="229250"/>
                </a:lnTo>
                <a:lnTo>
                  <a:pt x="686218" y="189068"/>
                </a:lnTo>
                <a:lnTo>
                  <a:pt x="688848" y="160019"/>
                </a:lnTo>
                <a:lnTo>
                  <a:pt x="688399" y="147942"/>
                </a:lnTo>
                <a:lnTo>
                  <a:pt x="679517" y="106036"/>
                </a:lnTo>
                <a:lnTo>
                  <a:pt x="660453" y="68981"/>
                </a:lnTo>
                <a:lnTo>
                  <a:pt x="632778" y="38347"/>
                </a:lnTo>
                <a:lnTo>
                  <a:pt x="598063" y="15706"/>
                </a:lnTo>
                <a:lnTo>
                  <a:pt x="557879" y="2629"/>
                </a:lnTo>
                <a:lnTo>
                  <a:pt x="528827" y="0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780026" y="5473953"/>
            <a:ext cx="614680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0810">
              <a:lnSpc>
                <a:spcPct val="71500"/>
              </a:lnSpc>
            </a:pP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c 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Comm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0" y="3192779"/>
            <a:ext cx="9144000" cy="3098800"/>
          </a:xfrm>
          <a:custGeom>
            <a:avLst/>
            <a:gdLst/>
            <a:ahLst/>
            <a:cxnLst/>
            <a:rect l="l" t="t" r="r" b="b"/>
            <a:pathLst>
              <a:path w="9144000" h="3098800">
                <a:moveTo>
                  <a:pt x="0" y="3098292"/>
                </a:moveTo>
                <a:lnTo>
                  <a:pt x="9144000" y="3098292"/>
                </a:lnTo>
                <a:lnTo>
                  <a:pt x="9144000" y="0"/>
                </a:lnTo>
                <a:lnTo>
                  <a:pt x="0" y="0"/>
                </a:lnTo>
                <a:lnTo>
                  <a:pt x="0" y="3098292"/>
                </a:lnTo>
                <a:close/>
              </a:path>
            </a:pathLst>
          </a:custGeom>
          <a:ln w="9143">
            <a:solidFill>
              <a:srgbClr val="0D43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78739" y="3255645"/>
            <a:ext cx="11772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1200" b="1" u="sng" spc="-20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200" b="1" u="sng" spc="-20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200" b="1" u="sng" spc="-15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ll 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imeline*: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43204" y="6390925"/>
            <a:ext cx="2026920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1400" spc="-85" dirty="0">
                <a:solidFill>
                  <a:srgbClr val="FFFFFF"/>
                </a:solidFill>
                <a:latin typeface="Times New Roman"/>
                <a:cs typeface="Times New Roman"/>
              </a:rPr>
              <a:t>*)</a:t>
            </a:r>
            <a:r>
              <a:rPr sz="1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Times New Roman"/>
                <a:cs typeface="Times New Roman"/>
              </a:rPr>
              <a:t>rk</a:t>
            </a:r>
            <a:r>
              <a:rPr sz="1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plans</a:t>
            </a:r>
            <a:r>
              <a:rPr sz="14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14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va</a:t>
            </a:r>
            <a:r>
              <a:rPr sz="1400" spc="2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spc="-5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55" dirty="0">
                <a:solidFill>
                  <a:srgbClr val="FFFFFF"/>
                </a:solidFill>
                <a:latin typeface="Times New Roman"/>
                <a:cs typeface="Times New Roman"/>
              </a:rPr>
              <a:t>sub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gr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6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400" spc="35" dirty="0">
                <a:solidFill>
                  <a:srgbClr val="FFFFFF"/>
                </a:solidFill>
                <a:latin typeface="Times New Roman"/>
                <a:cs typeface="Times New Roman"/>
              </a:rPr>
              <a:t>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0667" y="733044"/>
            <a:ext cx="4457700" cy="2438400"/>
          </a:xfrm>
          <a:custGeom>
            <a:avLst/>
            <a:gdLst/>
            <a:ahLst/>
            <a:cxnLst/>
            <a:rect l="l" t="t" r="r" b="b"/>
            <a:pathLst>
              <a:path w="4457700" h="2438400">
                <a:moveTo>
                  <a:pt x="0" y="2438400"/>
                </a:moveTo>
                <a:lnTo>
                  <a:pt x="4457700" y="2438400"/>
                </a:lnTo>
                <a:lnTo>
                  <a:pt x="44577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ln w="9144">
            <a:solidFill>
              <a:srgbClr val="0D43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90017" y="795273"/>
            <a:ext cx="29159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CC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W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G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spc="-15" dirty="0">
                <a:solidFill>
                  <a:srgbClr val="091F23"/>
                </a:solidFill>
                <a:latin typeface="Calibri"/>
                <a:cs typeface="Calibri"/>
              </a:rPr>
              <a:t>Plenary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&amp;</a:t>
            </a:r>
            <a:r>
              <a:rPr sz="1200" b="1" u="sng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Sub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g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ro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u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ps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1200" b="1" u="sng" spc="-20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thly 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200" b="1" u="sng" spc="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vi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b="1" u="sng" spc="-15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273552" y="3838955"/>
            <a:ext cx="97536" cy="21473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22320" y="3861815"/>
            <a:ext cx="0" cy="2055495"/>
          </a:xfrm>
          <a:custGeom>
            <a:avLst/>
            <a:gdLst/>
            <a:ahLst/>
            <a:cxnLst/>
            <a:rect l="l" t="t" r="r" b="b"/>
            <a:pathLst>
              <a:path h="2055495">
                <a:moveTo>
                  <a:pt x="0" y="0"/>
                </a:moveTo>
                <a:lnTo>
                  <a:pt x="0" y="2055215"/>
                </a:lnTo>
              </a:path>
            </a:pathLst>
          </a:custGeom>
          <a:ln w="12192">
            <a:solidFill>
              <a:srgbClr val="7E7E7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69920" y="3689603"/>
            <a:ext cx="307847" cy="4084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217164" y="3713988"/>
            <a:ext cx="213360" cy="314325"/>
          </a:xfrm>
          <a:custGeom>
            <a:avLst/>
            <a:gdLst/>
            <a:ahLst/>
            <a:cxnLst/>
            <a:rect l="l" t="t" r="r" b="b"/>
            <a:pathLst>
              <a:path w="213360" h="314325">
                <a:moveTo>
                  <a:pt x="106680" y="0"/>
                </a:moveTo>
                <a:lnTo>
                  <a:pt x="0" y="156972"/>
                </a:lnTo>
                <a:lnTo>
                  <a:pt x="106680" y="313944"/>
                </a:lnTo>
                <a:lnTo>
                  <a:pt x="213360" y="156972"/>
                </a:lnTo>
                <a:lnTo>
                  <a:pt x="10668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17164" y="3713988"/>
            <a:ext cx="213360" cy="314325"/>
          </a:xfrm>
          <a:custGeom>
            <a:avLst/>
            <a:gdLst/>
            <a:ahLst/>
            <a:cxnLst/>
            <a:rect l="l" t="t" r="r" b="b"/>
            <a:pathLst>
              <a:path w="213360" h="314325">
                <a:moveTo>
                  <a:pt x="0" y="156972"/>
                </a:moveTo>
                <a:lnTo>
                  <a:pt x="106680" y="0"/>
                </a:lnTo>
                <a:lnTo>
                  <a:pt x="213360" y="156972"/>
                </a:lnTo>
                <a:lnTo>
                  <a:pt x="106680" y="313944"/>
                </a:lnTo>
                <a:lnTo>
                  <a:pt x="0" y="156972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036570" y="3573877"/>
            <a:ext cx="5613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20" dirty="0">
                <a:solidFill>
                  <a:srgbClr val="091F23"/>
                </a:solidFill>
                <a:latin typeface="Times New Roman"/>
                <a:cs typeface="Times New Roman"/>
              </a:rPr>
              <a:t>IC</a:t>
            </a:r>
            <a:r>
              <a:rPr sz="1100" spc="-17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100" spc="-90" dirty="0">
                <a:solidFill>
                  <a:srgbClr val="091F23"/>
                </a:solidFill>
                <a:latin typeface="Times New Roman"/>
                <a:cs typeface="Times New Roman"/>
              </a:rPr>
              <a:t>NN</a:t>
            </a:r>
            <a:r>
              <a:rPr sz="1100" spc="-7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91F23"/>
                </a:solidFill>
                <a:latin typeface="Times New Roman"/>
                <a:cs typeface="Times New Roman"/>
              </a:rPr>
              <a:t>57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123432" y="3838955"/>
            <a:ext cx="97536" cy="21457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172200" y="3861815"/>
            <a:ext cx="0" cy="2054225"/>
          </a:xfrm>
          <a:custGeom>
            <a:avLst/>
            <a:gdLst/>
            <a:ahLst/>
            <a:cxnLst/>
            <a:rect l="l" t="t" r="r" b="b"/>
            <a:pathLst>
              <a:path h="2054225">
                <a:moveTo>
                  <a:pt x="0" y="0"/>
                </a:moveTo>
                <a:lnTo>
                  <a:pt x="0" y="2053742"/>
                </a:lnTo>
              </a:path>
            </a:pathLst>
          </a:custGeom>
          <a:ln w="12192">
            <a:solidFill>
              <a:srgbClr val="7E7E7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21323" y="3691128"/>
            <a:ext cx="307848" cy="4084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068567" y="3715511"/>
            <a:ext cx="213360" cy="314325"/>
          </a:xfrm>
          <a:custGeom>
            <a:avLst/>
            <a:gdLst/>
            <a:ahLst/>
            <a:cxnLst/>
            <a:rect l="l" t="t" r="r" b="b"/>
            <a:pathLst>
              <a:path w="213360" h="314325">
                <a:moveTo>
                  <a:pt x="106680" y="0"/>
                </a:moveTo>
                <a:lnTo>
                  <a:pt x="0" y="156971"/>
                </a:lnTo>
                <a:lnTo>
                  <a:pt x="106680" y="313944"/>
                </a:lnTo>
                <a:lnTo>
                  <a:pt x="213360" y="156971"/>
                </a:lnTo>
                <a:lnTo>
                  <a:pt x="10668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68567" y="3715511"/>
            <a:ext cx="213360" cy="314325"/>
          </a:xfrm>
          <a:custGeom>
            <a:avLst/>
            <a:gdLst/>
            <a:ahLst/>
            <a:cxnLst/>
            <a:rect l="l" t="t" r="r" b="b"/>
            <a:pathLst>
              <a:path w="213360" h="314325">
                <a:moveTo>
                  <a:pt x="0" y="156971"/>
                </a:moveTo>
                <a:lnTo>
                  <a:pt x="106680" y="0"/>
                </a:lnTo>
                <a:lnTo>
                  <a:pt x="213360" y="156971"/>
                </a:lnTo>
                <a:lnTo>
                  <a:pt x="106680" y="313944"/>
                </a:lnTo>
                <a:lnTo>
                  <a:pt x="0" y="156971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888228" y="3575401"/>
            <a:ext cx="5613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20" dirty="0">
                <a:solidFill>
                  <a:srgbClr val="091F23"/>
                </a:solidFill>
                <a:latin typeface="Times New Roman"/>
                <a:cs typeface="Times New Roman"/>
              </a:rPr>
              <a:t>IC</a:t>
            </a:r>
            <a:r>
              <a:rPr sz="1100" spc="-17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100" spc="-90" dirty="0">
                <a:solidFill>
                  <a:srgbClr val="091F23"/>
                </a:solidFill>
                <a:latin typeface="Times New Roman"/>
                <a:cs typeface="Times New Roman"/>
              </a:rPr>
              <a:t>NN</a:t>
            </a:r>
            <a:r>
              <a:rPr sz="1100" spc="-7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91F23"/>
                </a:solidFill>
                <a:latin typeface="Times New Roman"/>
                <a:cs typeface="Times New Roman"/>
              </a:rPr>
              <a:t>58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695943" y="3840479"/>
            <a:ext cx="111251" cy="21107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44711" y="3863340"/>
            <a:ext cx="13335" cy="2018664"/>
          </a:xfrm>
          <a:custGeom>
            <a:avLst/>
            <a:gdLst/>
            <a:ahLst/>
            <a:cxnLst/>
            <a:rect l="l" t="t" r="r" b="b"/>
            <a:pathLst>
              <a:path w="13334" h="2018664">
                <a:moveTo>
                  <a:pt x="13208" y="0"/>
                </a:moveTo>
                <a:lnTo>
                  <a:pt x="0" y="2018588"/>
                </a:lnTo>
              </a:path>
            </a:pathLst>
          </a:custGeom>
          <a:ln w="12191">
            <a:solidFill>
              <a:srgbClr val="7E7E7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596883" y="3692652"/>
            <a:ext cx="309372" cy="4084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644128" y="3717035"/>
            <a:ext cx="215265" cy="314325"/>
          </a:xfrm>
          <a:custGeom>
            <a:avLst/>
            <a:gdLst/>
            <a:ahLst/>
            <a:cxnLst/>
            <a:rect l="l" t="t" r="r" b="b"/>
            <a:pathLst>
              <a:path w="215265" h="314325">
                <a:moveTo>
                  <a:pt x="107442" y="0"/>
                </a:moveTo>
                <a:lnTo>
                  <a:pt x="0" y="156971"/>
                </a:lnTo>
                <a:lnTo>
                  <a:pt x="107442" y="313944"/>
                </a:lnTo>
                <a:lnTo>
                  <a:pt x="214883" y="156971"/>
                </a:lnTo>
                <a:lnTo>
                  <a:pt x="107442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644128" y="3717035"/>
            <a:ext cx="215265" cy="314325"/>
          </a:xfrm>
          <a:custGeom>
            <a:avLst/>
            <a:gdLst/>
            <a:ahLst/>
            <a:cxnLst/>
            <a:rect l="l" t="t" r="r" b="b"/>
            <a:pathLst>
              <a:path w="215265" h="314325">
                <a:moveTo>
                  <a:pt x="0" y="156971"/>
                </a:moveTo>
                <a:lnTo>
                  <a:pt x="107442" y="0"/>
                </a:lnTo>
                <a:lnTo>
                  <a:pt x="214883" y="156971"/>
                </a:lnTo>
                <a:lnTo>
                  <a:pt x="107442" y="313944"/>
                </a:lnTo>
                <a:lnTo>
                  <a:pt x="0" y="156971"/>
                </a:lnTo>
                <a:close/>
              </a:path>
            </a:pathLst>
          </a:custGeom>
          <a:ln w="9144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8464677" y="3576925"/>
            <a:ext cx="5613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20" dirty="0">
                <a:solidFill>
                  <a:srgbClr val="091F23"/>
                </a:solidFill>
                <a:latin typeface="Times New Roman"/>
                <a:cs typeface="Times New Roman"/>
              </a:rPr>
              <a:t>IC</a:t>
            </a:r>
            <a:r>
              <a:rPr sz="1100" spc="-17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100" spc="-90" dirty="0">
                <a:solidFill>
                  <a:srgbClr val="091F23"/>
                </a:solidFill>
                <a:latin typeface="Times New Roman"/>
                <a:cs typeface="Times New Roman"/>
              </a:rPr>
              <a:t>NN</a:t>
            </a:r>
            <a:r>
              <a:rPr sz="1100" spc="-7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091F23"/>
                </a:solidFill>
                <a:latin typeface="Times New Roman"/>
                <a:cs typeface="Times New Roman"/>
              </a:rPr>
              <a:t>59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974848" y="5017008"/>
            <a:ext cx="707390" cy="320040"/>
          </a:xfrm>
          <a:custGeom>
            <a:avLst/>
            <a:gdLst/>
            <a:ahLst/>
            <a:cxnLst/>
            <a:rect l="l" t="t" r="r" b="b"/>
            <a:pathLst>
              <a:path w="707389" h="320039">
                <a:moveTo>
                  <a:pt x="547115" y="0"/>
                </a:moveTo>
                <a:lnTo>
                  <a:pt x="147942" y="448"/>
                </a:lnTo>
                <a:lnTo>
                  <a:pt x="106036" y="9330"/>
                </a:lnTo>
                <a:lnTo>
                  <a:pt x="68981" y="28394"/>
                </a:lnTo>
                <a:lnTo>
                  <a:pt x="38347" y="56069"/>
                </a:lnTo>
                <a:lnTo>
                  <a:pt x="15706" y="90784"/>
                </a:lnTo>
                <a:lnTo>
                  <a:pt x="2629" y="130968"/>
                </a:lnTo>
                <a:lnTo>
                  <a:pt x="0" y="160020"/>
                </a:lnTo>
                <a:lnTo>
                  <a:pt x="448" y="172097"/>
                </a:lnTo>
                <a:lnTo>
                  <a:pt x="9330" y="214003"/>
                </a:lnTo>
                <a:lnTo>
                  <a:pt x="28394" y="251058"/>
                </a:lnTo>
                <a:lnTo>
                  <a:pt x="56069" y="281692"/>
                </a:lnTo>
                <a:lnTo>
                  <a:pt x="90784" y="304333"/>
                </a:lnTo>
                <a:lnTo>
                  <a:pt x="130968" y="317410"/>
                </a:lnTo>
                <a:lnTo>
                  <a:pt x="160019" y="320040"/>
                </a:lnTo>
                <a:lnTo>
                  <a:pt x="559193" y="319591"/>
                </a:lnTo>
                <a:lnTo>
                  <a:pt x="601099" y="310709"/>
                </a:lnTo>
                <a:lnTo>
                  <a:pt x="638154" y="291645"/>
                </a:lnTo>
                <a:lnTo>
                  <a:pt x="668788" y="263970"/>
                </a:lnTo>
                <a:lnTo>
                  <a:pt x="691429" y="229255"/>
                </a:lnTo>
                <a:lnTo>
                  <a:pt x="704506" y="189071"/>
                </a:lnTo>
                <a:lnTo>
                  <a:pt x="707136" y="160020"/>
                </a:lnTo>
                <a:lnTo>
                  <a:pt x="706687" y="147942"/>
                </a:lnTo>
                <a:lnTo>
                  <a:pt x="697805" y="106036"/>
                </a:lnTo>
                <a:lnTo>
                  <a:pt x="678741" y="68981"/>
                </a:lnTo>
                <a:lnTo>
                  <a:pt x="651066" y="38347"/>
                </a:lnTo>
                <a:lnTo>
                  <a:pt x="616351" y="15706"/>
                </a:lnTo>
                <a:lnTo>
                  <a:pt x="576167" y="2629"/>
                </a:lnTo>
                <a:lnTo>
                  <a:pt x="547115" y="0"/>
                </a:lnTo>
                <a:close/>
              </a:path>
            </a:pathLst>
          </a:custGeom>
          <a:solidFill>
            <a:srgbClr val="114E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141979" y="5036058"/>
            <a:ext cx="37274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CCWG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039872" y="5150358"/>
            <a:ext cx="57912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uss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290572" y="5460491"/>
            <a:ext cx="2403475" cy="320040"/>
          </a:xfrm>
          <a:custGeom>
            <a:avLst/>
            <a:gdLst/>
            <a:ahLst/>
            <a:cxnLst/>
            <a:rect l="l" t="t" r="r" b="b"/>
            <a:pathLst>
              <a:path w="2403475" h="320039">
                <a:moveTo>
                  <a:pt x="2243328" y="0"/>
                </a:moveTo>
                <a:lnTo>
                  <a:pt x="147942" y="448"/>
                </a:lnTo>
                <a:lnTo>
                  <a:pt x="106036" y="9330"/>
                </a:lnTo>
                <a:lnTo>
                  <a:pt x="68981" y="28394"/>
                </a:lnTo>
                <a:lnTo>
                  <a:pt x="38347" y="56069"/>
                </a:lnTo>
                <a:lnTo>
                  <a:pt x="15706" y="90784"/>
                </a:lnTo>
                <a:lnTo>
                  <a:pt x="2629" y="130968"/>
                </a:lnTo>
                <a:lnTo>
                  <a:pt x="0" y="160020"/>
                </a:lnTo>
                <a:lnTo>
                  <a:pt x="448" y="172096"/>
                </a:lnTo>
                <a:lnTo>
                  <a:pt x="9330" y="213998"/>
                </a:lnTo>
                <a:lnTo>
                  <a:pt x="28394" y="251053"/>
                </a:lnTo>
                <a:lnTo>
                  <a:pt x="56069" y="281688"/>
                </a:lnTo>
                <a:lnTo>
                  <a:pt x="90784" y="304331"/>
                </a:lnTo>
                <a:lnTo>
                  <a:pt x="130968" y="317410"/>
                </a:lnTo>
                <a:lnTo>
                  <a:pt x="160019" y="320040"/>
                </a:lnTo>
                <a:lnTo>
                  <a:pt x="2255405" y="319591"/>
                </a:lnTo>
                <a:lnTo>
                  <a:pt x="2297311" y="310707"/>
                </a:lnTo>
                <a:lnTo>
                  <a:pt x="2334366" y="291642"/>
                </a:lnTo>
                <a:lnTo>
                  <a:pt x="2365000" y="263965"/>
                </a:lnTo>
                <a:lnTo>
                  <a:pt x="2387641" y="229250"/>
                </a:lnTo>
                <a:lnTo>
                  <a:pt x="2400718" y="189068"/>
                </a:lnTo>
                <a:lnTo>
                  <a:pt x="2403348" y="160020"/>
                </a:lnTo>
                <a:lnTo>
                  <a:pt x="2402899" y="147942"/>
                </a:lnTo>
                <a:lnTo>
                  <a:pt x="2394017" y="106036"/>
                </a:lnTo>
                <a:lnTo>
                  <a:pt x="2374953" y="68981"/>
                </a:lnTo>
                <a:lnTo>
                  <a:pt x="2347278" y="38347"/>
                </a:lnTo>
                <a:lnTo>
                  <a:pt x="2312563" y="15706"/>
                </a:lnTo>
                <a:lnTo>
                  <a:pt x="2272379" y="2629"/>
                </a:lnTo>
                <a:lnTo>
                  <a:pt x="2243328" y="0"/>
                </a:lnTo>
                <a:close/>
              </a:path>
            </a:pathLst>
          </a:custGeom>
          <a:solidFill>
            <a:srgbClr val="2E9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219704" y="5480100"/>
            <a:ext cx="54737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oup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081020" y="5594400"/>
            <a:ext cx="824865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prod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ces</a:t>
            </a:r>
            <a:r>
              <a:rPr sz="105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draft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443728" y="5460491"/>
            <a:ext cx="1064260" cy="320040"/>
          </a:xfrm>
          <a:custGeom>
            <a:avLst/>
            <a:gdLst/>
            <a:ahLst/>
            <a:cxnLst/>
            <a:rect l="l" t="t" r="r" b="b"/>
            <a:pathLst>
              <a:path w="1064259" h="320039">
                <a:moveTo>
                  <a:pt x="903732" y="0"/>
                </a:moveTo>
                <a:lnTo>
                  <a:pt x="147942" y="448"/>
                </a:lnTo>
                <a:lnTo>
                  <a:pt x="106036" y="9330"/>
                </a:lnTo>
                <a:lnTo>
                  <a:pt x="68981" y="28394"/>
                </a:lnTo>
                <a:lnTo>
                  <a:pt x="38347" y="56069"/>
                </a:lnTo>
                <a:lnTo>
                  <a:pt x="15706" y="90784"/>
                </a:lnTo>
                <a:lnTo>
                  <a:pt x="2629" y="130968"/>
                </a:lnTo>
                <a:lnTo>
                  <a:pt x="0" y="160020"/>
                </a:lnTo>
                <a:lnTo>
                  <a:pt x="448" y="172096"/>
                </a:lnTo>
                <a:lnTo>
                  <a:pt x="9330" y="213998"/>
                </a:lnTo>
                <a:lnTo>
                  <a:pt x="28394" y="251053"/>
                </a:lnTo>
                <a:lnTo>
                  <a:pt x="56069" y="281688"/>
                </a:lnTo>
                <a:lnTo>
                  <a:pt x="90784" y="304331"/>
                </a:lnTo>
                <a:lnTo>
                  <a:pt x="130968" y="317410"/>
                </a:lnTo>
                <a:lnTo>
                  <a:pt x="160020" y="320040"/>
                </a:lnTo>
                <a:lnTo>
                  <a:pt x="915809" y="319591"/>
                </a:lnTo>
                <a:lnTo>
                  <a:pt x="957715" y="310707"/>
                </a:lnTo>
                <a:lnTo>
                  <a:pt x="994770" y="291642"/>
                </a:lnTo>
                <a:lnTo>
                  <a:pt x="1025404" y="263965"/>
                </a:lnTo>
                <a:lnTo>
                  <a:pt x="1048045" y="229250"/>
                </a:lnTo>
                <a:lnTo>
                  <a:pt x="1061122" y="189068"/>
                </a:lnTo>
                <a:lnTo>
                  <a:pt x="1063752" y="160020"/>
                </a:lnTo>
                <a:lnTo>
                  <a:pt x="1063303" y="147942"/>
                </a:lnTo>
                <a:lnTo>
                  <a:pt x="1054421" y="106036"/>
                </a:lnTo>
                <a:lnTo>
                  <a:pt x="1035357" y="68981"/>
                </a:lnTo>
                <a:lnTo>
                  <a:pt x="1007682" y="38347"/>
                </a:lnTo>
                <a:lnTo>
                  <a:pt x="972967" y="15706"/>
                </a:lnTo>
                <a:lnTo>
                  <a:pt x="932783" y="2629"/>
                </a:lnTo>
                <a:lnTo>
                  <a:pt x="903732" y="0"/>
                </a:lnTo>
                <a:close/>
              </a:path>
            </a:pathLst>
          </a:custGeom>
          <a:solidFill>
            <a:srgbClr val="2E9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5648705" y="5422772"/>
            <a:ext cx="65468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040">
              <a:lnSpc>
                <a:spcPts val="108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oup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ts val="1080"/>
              </a:lnSpc>
            </a:pP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yzes</a:t>
            </a:r>
            <a:r>
              <a:rPr sz="105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551170" y="5651169"/>
            <a:ext cx="85090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/re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05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pu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136392" y="4600955"/>
            <a:ext cx="3263265" cy="320040"/>
          </a:xfrm>
          <a:custGeom>
            <a:avLst/>
            <a:gdLst/>
            <a:ahLst/>
            <a:cxnLst/>
            <a:rect l="l" t="t" r="r" b="b"/>
            <a:pathLst>
              <a:path w="3263265" h="320039">
                <a:moveTo>
                  <a:pt x="3102863" y="0"/>
                </a:moveTo>
                <a:lnTo>
                  <a:pt x="147942" y="448"/>
                </a:lnTo>
                <a:lnTo>
                  <a:pt x="106036" y="9330"/>
                </a:lnTo>
                <a:lnTo>
                  <a:pt x="68981" y="28394"/>
                </a:lnTo>
                <a:lnTo>
                  <a:pt x="38347" y="56069"/>
                </a:lnTo>
                <a:lnTo>
                  <a:pt x="15706" y="90784"/>
                </a:lnTo>
                <a:lnTo>
                  <a:pt x="2629" y="130968"/>
                </a:lnTo>
                <a:lnTo>
                  <a:pt x="0" y="160020"/>
                </a:lnTo>
                <a:lnTo>
                  <a:pt x="448" y="172097"/>
                </a:lnTo>
                <a:lnTo>
                  <a:pt x="9330" y="214003"/>
                </a:lnTo>
                <a:lnTo>
                  <a:pt x="28394" y="251058"/>
                </a:lnTo>
                <a:lnTo>
                  <a:pt x="56069" y="281692"/>
                </a:lnTo>
                <a:lnTo>
                  <a:pt x="90784" y="304333"/>
                </a:lnTo>
                <a:lnTo>
                  <a:pt x="130968" y="317410"/>
                </a:lnTo>
                <a:lnTo>
                  <a:pt x="160019" y="320040"/>
                </a:lnTo>
                <a:lnTo>
                  <a:pt x="3114941" y="319591"/>
                </a:lnTo>
                <a:lnTo>
                  <a:pt x="3156847" y="310709"/>
                </a:lnTo>
                <a:lnTo>
                  <a:pt x="3193902" y="291645"/>
                </a:lnTo>
                <a:lnTo>
                  <a:pt x="3224536" y="263970"/>
                </a:lnTo>
                <a:lnTo>
                  <a:pt x="3247177" y="229255"/>
                </a:lnTo>
                <a:lnTo>
                  <a:pt x="3260254" y="189071"/>
                </a:lnTo>
                <a:lnTo>
                  <a:pt x="3262883" y="160020"/>
                </a:lnTo>
                <a:lnTo>
                  <a:pt x="3262435" y="147942"/>
                </a:lnTo>
                <a:lnTo>
                  <a:pt x="3253553" y="106036"/>
                </a:lnTo>
                <a:lnTo>
                  <a:pt x="3234489" y="68981"/>
                </a:lnTo>
                <a:lnTo>
                  <a:pt x="3206814" y="38347"/>
                </a:lnTo>
                <a:lnTo>
                  <a:pt x="3172099" y="15706"/>
                </a:lnTo>
                <a:lnTo>
                  <a:pt x="3131915" y="2629"/>
                </a:lnTo>
                <a:lnTo>
                  <a:pt x="3102863" y="0"/>
                </a:lnTo>
                <a:close/>
              </a:path>
            </a:pathLst>
          </a:custGeom>
          <a:solidFill>
            <a:srgbClr val="2E9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355719" y="4620259"/>
            <a:ext cx="82486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8430">
              <a:lnSpc>
                <a:spcPct val="7140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oup prod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ces</a:t>
            </a:r>
            <a:r>
              <a:rPr sz="105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draft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147559" y="4590288"/>
            <a:ext cx="1270000" cy="330835"/>
          </a:xfrm>
          <a:custGeom>
            <a:avLst/>
            <a:gdLst/>
            <a:ahLst/>
            <a:cxnLst/>
            <a:rect l="l" t="t" r="r" b="b"/>
            <a:pathLst>
              <a:path w="1270000" h="330835">
                <a:moveTo>
                  <a:pt x="1104138" y="0"/>
                </a:moveTo>
                <a:lnTo>
                  <a:pt x="159235" y="111"/>
                </a:lnTo>
                <a:lnTo>
                  <a:pt x="116718" y="7270"/>
                </a:lnTo>
                <a:lnTo>
                  <a:pt x="78628" y="24546"/>
                </a:lnTo>
                <a:lnTo>
                  <a:pt x="46438" y="50465"/>
                </a:lnTo>
                <a:lnTo>
                  <a:pt x="21621" y="83555"/>
                </a:lnTo>
                <a:lnTo>
                  <a:pt x="5650" y="122342"/>
                </a:lnTo>
                <a:lnTo>
                  <a:pt x="0" y="165354"/>
                </a:lnTo>
                <a:lnTo>
                  <a:pt x="111" y="171472"/>
                </a:lnTo>
                <a:lnTo>
                  <a:pt x="7270" y="213989"/>
                </a:lnTo>
                <a:lnTo>
                  <a:pt x="24546" y="252079"/>
                </a:lnTo>
                <a:lnTo>
                  <a:pt x="50465" y="284269"/>
                </a:lnTo>
                <a:lnTo>
                  <a:pt x="83555" y="309086"/>
                </a:lnTo>
                <a:lnTo>
                  <a:pt x="122342" y="325057"/>
                </a:lnTo>
                <a:lnTo>
                  <a:pt x="165354" y="330707"/>
                </a:lnTo>
                <a:lnTo>
                  <a:pt x="1110256" y="330596"/>
                </a:lnTo>
                <a:lnTo>
                  <a:pt x="1152773" y="323437"/>
                </a:lnTo>
                <a:lnTo>
                  <a:pt x="1190863" y="306161"/>
                </a:lnTo>
                <a:lnTo>
                  <a:pt x="1223053" y="280242"/>
                </a:lnTo>
                <a:lnTo>
                  <a:pt x="1247870" y="247152"/>
                </a:lnTo>
                <a:lnTo>
                  <a:pt x="1263841" y="208365"/>
                </a:lnTo>
                <a:lnTo>
                  <a:pt x="1269492" y="165354"/>
                </a:lnTo>
                <a:lnTo>
                  <a:pt x="1269380" y="159235"/>
                </a:lnTo>
                <a:lnTo>
                  <a:pt x="1262221" y="116718"/>
                </a:lnTo>
                <a:lnTo>
                  <a:pt x="1244945" y="78628"/>
                </a:lnTo>
                <a:lnTo>
                  <a:pt x="1219026" y="46438"/>
                </a:lnTo>
                <a:lnTo>
                  <a:pt x="1185936" y="21621"/>
                </a:lnTo>
                <a:lnTo>
                  <a:pt x="1147149" y="5650"/>
                </a:lnTo>
                <a:lnTo>
                  <a:pt x="1104138" y="0"/>
                </a:lnTo>
                <a:close/>
              </a:path>
            </a:pathLst>
          </a:custGeom>
          <a:solidFill>
            <a:srgbClr val="2E9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258939" y="4614798"/>
            <a:ext cx="1050290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080"/>
              </a:lnSpc>
            </a:pP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lyze</a:t>
            </a:r>
            <a:r>
              <a:rPr sz="105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mm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  <a:p>
            <a:pPr marL="1270" algn="ctr">
              <a:lnSpc>
                <a:spcPts val="108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revi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sz="105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ou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1409713" y="4605528"/>
            <a:ext cx="1727200" cy="307975"/>
          </a:xfrm>
          <a:custGeom>
            <a:avLst/>
            <a:gdLst/>
            <a:ahLst/>
            <a:cxnLst/>
            <a:rect l="l" t="t" r="r" b="b"/>
            <a:pathLst>
              <a:path w="1727200" h="307975">
                <a:moveTo>
                  <a:pt x="1572754" y="0"/>
                </a:moveTo>
                <a:lnTo>
                  <a:pt x="151827" y="13"/>
                </a:lnTo>
                <a:lnTo>
                  <a:pt x="109149" y="6618"/>
                </a:lnTo>
                <a:lnTo>
                  <a:pt x="71195" y="24115"/>
                </a:lnTo>
                <a:lnTo>
                  <a:pt x="39669" y="50800"/>
                </a:lnTo>
                <a:lnTo>
                  <a:pt x="16276" y="84969"/>
                </a:lnTo>
                <a:lnTo>
                  <a:pt x="2718" y="124920"/>
                </a:lnTo>
                <a:lnTo>
                  <a:pt x="0" y="156006"/>
                </a:lnTo>
                <a:lnTo>
                  <a:pt x="886" y="170652"/>
                </a:lnTo>
                <a:lnTo>
                  <a:pt x="11310" y="211945"/>
                </a:lnTo>
                <a:lnTo>
                  <a:pt x="32059" y="247945"/>
                </a:lnTo>
                <a:lnTo>
                  <a:pt x="61428" y="276950"/>
                </a:lnTo>
                <a:lnTo>
                  <a:pt x="97714" y="297254"/>
                </a:lnTo>
                <a:lnTo>
                  <a:pt x="139213" y="307154"/>
                </a:lnTo>
                <a:lnTo>
                  <a:pt x="153910" y="307848"/>
                </a:lnTo>
                <a:lnTo>
                  <a:pt x="1574836" y="307834"/>
                </a:lnTo>
                <a:lnTo>
                  <a:pt x="1617515" y="301229"/>
                </a:lnTo>
                <a:lnTo>
                  <a:pt x="1655469" y="283732"/>
                </a:lnTo>
                <a:lnTo>
                  <a:pt x="1686994" y="257047"/>
                </a:lnTo>
                <a:lnTo>
                  <a:pt x="1710388" y="222878"/>
                </a:lnTo>
                <a:lnTo>
                  <a:pt x="1723945" y="182927"/>
                </a:lnTo>
                <a:lnTo>
                  <a:pt x="1726664" y="151841"/>
                </a:lnTo>
                <a:lnTo>
                  <a:pt x="1725778" y="137195"/>
                </a:lnTo>
                <a:lnTo>
                  <a:pt x="1715353" y="95902"/>
                </a:lnTo>
                <a:lnTo>
                  <a:pt x="1694604" y="59902"/>
                </a:lnTo>
                <a:lnTo>
                  <a:pt x="1665235" y="30897"/>
                </a:lnTo>
                <a:lnTo>
                  <a:pt x="1628949" y="10593"/>
                </a:lnTo>
                <a:lnTo>
                  <a:pt x="1587451" y="693"/>
                </a:lnTo>
                <a:lnTo>
                  <a:pt x="1572754" y="0"/>
                </a:lnTo>
                <a:close/>
              </a:path>
            </a:pathLst>
          </a:custGeom>
          <a:solidFill>
            <a:srgbClr val="EB9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1988947" y="4676140"/>
            <a:ext cx="56832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350" spc="-5" dirty="0">
                <a:solidFill>
                  <a:srgbClr val="FFFFFF"/>
                </a:solidFill>
                <a:latin typeface="Calibri"/>
                <a:cs typeface="Calibri"/>
              </a:rPr>
              <a:t>pi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5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761488" y="4261103"/>
            <a:ext cx="335280" cy="4084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804160" y="4323588"/>
            <a:ext cx="172085" cy="283210"/>
          </a:xfrm>
          <a:custGeom>
            <a:avLst/>
            <a:gdLst/>
            <a:ahLst/>
            <a:cxnLst/>
            <a:rect l="l" t="t" r="r" b="b"/>
            <a:pathLst>
              <a:path w="172085" h="283210">
                <a:moveTo>
                  <a:pt x="93852" y="25907"/>
                </a:moveTo>
                <a:lnTo>
                  <a:pt x="5841" y="25907"/>
                </a:lnTo>
                <a:lnTo>
                  <a:pt x="0" y="31750"/>
                </a:lnTo>
                <a:lnTo>
                  <a:pt x="0" y="282829"/>
                </a:lnTo>
                <a:lnTo>
                  <a:pt x="25907" y="282829"/>
                </a:lnTo>
                <a:lnTo>
                  <a:pt x="25907" y="51816"/>
                </a:lnTo>
                <a:lnTo>
                  <a:pt x="12953" y="51816"/>
                </a:lnTo>
                <a:lnTo>
                  <a:pt x="25907" y="38862"/>
                </a:lnTo>
                <a:lnTo>
                  <a:pt x="93852" y="38862"/>
                </a:lnTo>
                <a:lnTo>
                  <a:pt x="93852" y="25907"/>
                </a:lnTo>
                <a:close/>
              </a:path>
              <a:path w="172085" h="283210">
                <a:moveTo>
                  <a:pt x="93852" y="0"/>
                </a:moveTo>
                <a:lnTo>
                  <a:pt x="93852" y="77724"/>
                </a:lnTo>
                <a:lnTo>
                  <a:pt x="145668" y="51816"/>
                </a:lnTo>
                <a:lnTo>
                  <a:pt x="106806" y="51816"/>
                </a:lnTo>
                <a:lnTo>
                  <a:pt x="106806" y="25907"/>
                </a:lnTo>
                <a:lnTo>
                  <a:pt x="145668" y="25907"/>
                </a:lnTo>
                <a:lnTo>
                  <a:pt x="93852" y="0"/>
                </a:lnTo>
                <a:close/>
              </a:path>
              <a:path w="172085" h="283210">
                <a:moveTo>
                  <a:pt x="25907" y="38862"/>
                </a:moveTo>
                <a:lnTo>
                  <a:pt x="12953" y="51816"/>
                </a:lnTo>
                <a:lnTo>
                  <a:pt x="25907" y="51816"/>
                </a:lnTo>
                <a:lnTo>
                  <a:pt x="25907" y="38862"/>
                </a:lnTo>
                <a:close/>
              </a:path>
              <a:path w="172085" h="283210">
                <a:moveTo>
                  <a:pt x="93852" y="38862"/>
                </a:moveTo>
                <a:lnTo>
                  <a:pt x="25907" y="38862"/>
                </a:lnTo>
                <a:lnTo>
                  <a:pt x="25907" y="51816"/>
                </a:lnTo>
                <a:lnTo>
                  <a:pt x="93852" y="51816"/>
                </a:lnTo>
                <a:lnTo>
                  <a:pt x="93852" y="38862"/>
                </a:lnTo>
                <a:close/>
              </a:path>
              <a:path w="172085" h="283210">
                <a:moveTo>
                  <a:pt x="145668" y="25907"/>
                </a:moveTo>
                <a:lnTo>
                  <a:pt x="106806" y="25907"/>
                </a:lnTo>
                <a:lnTo>
                  <a:pt x="106806" y="51816"/>
                </a:lnTo>
                <a:lnTo>
                  <a:pt x="145668" y="51816"/>
                </a:lnTo>
                <a:lnTo>
                  <a:pt x="171576" y="38862"/>
                </a:lnTo>
                <a:lnTo>
                  <a:pt x="145668" y="25907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63011" y="5088635"/>
            <a:ext cx="335280" cy="4084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05683" y="5151120"/>
            <a:ext cx="172085" cy="283210"/>
          </a:xfrm>
          <a:custGeom>
            <a:avLst/>
            <a:gdLst/>
            <a:ahLst/>
            <a:cxnLst/>
            <a:rect l="l" t="t" r="r" b="b"/>
            <a:pathLst>
              <a:path w="172085" h="283210">
                <a:moveTo>
                  <a:pt x="93853" y="25907"/>
                </a:moveTo>
                <a:lnTo>
                  <a:pt x="5842" y="25907"/>
                </a:lnTo>
                <a:lnTo>
                  <a:pt x="0" y="31749"/>
                </a:lnTo>
                <a:lnTo>
                  <a:pt x="0" y="282828"/>
                </a:lnTo>
                <a:lnTo>
                  <a:pt x="25908" y="282828"/>
                </a:lnTo>
                <a:lnTo>
                  <a:pt x="25908" y="51815"/>
                </a:lnTo>
                <a:lnTo>
                  <a:pt x="12954" y="51815"/>
                </a:lnTo>
                <a:lnTo>
                  <a:pt x="25908" y="38861"/>
                </a:lnTo>
                <a:lnTo>
                  <a:pt x="93853" y="38861"/>
                </a:lnTo>
                <a:lnTo>
                  <a:pt x="93853" y="25907"/>
                </a:lnTo>
                <a:close/>
              </a:path>
              <a:path w="172085" h="283210">
                <a:moveTo>
                  <a:pt x="93853" y="0"/>
                </a:moveTo>
                <a:lnTo>
                  <a:pt x="93853" y="77723"/>
                </a:lnTo>
                <a:lnTo>
                  <a:pt x="145669" y="51815"/>
                </a:lnTo>
                <a:lnTo>
                  <a:pt x="106807" y="51815"/>
                </a:lnTo>
                <a:lnTo>
                  <a:pt x="106807" y="25907"/>
                </a:lnTo>
                <a:lnTo>
                  <a:pt x="145669" y="25907"/>
                </a:lnTo>
                <a:lnTo>
                  <a:pt x="93853" y="0"/>
                </a:lnTo>
                <a:close/>
              </a:path>
              <a:path w="172085" h="283210">
                <a:moveTo>
                  <a:pt x="25908" y="38861"/>
                </a:moveTo>
                <a:lnTo>
                  <a:pt x="12954" y="51815"/>
                </a:lnTo>
                <a:lnTo>
                  <a:pt x="25908" y="51815"/>
                </a:lnTo>
                <a:lnTo>
                  <a:pt x="25908" y="38861"/>
                </a:lnTo>
                <a:close/>
              </a:path>
              <a:path w="172085" h="283210">
                <a:moveTo>
                  <a:pt x="93853" y="38861"/>
                </a:moveTo>
                <a:lnTo>
                  <a:pt x="25908" y="38861"/>
                </a:lnTo>
                <a:lnTo>
                  <a:pt x="25908" y="51815"/>
                </a:lnTo>
                <a:lnTo>
                  <a:pt x="93853" y="51815"/>
                </a:lnTo>
                <a:lnTo>
                  <a:pt x="93853" y="38861"/>
                </a:lnTo>
                <a:close/>
              </a:path>
              <a:path w="172085" h="283210">
                <a:moveTo>
                  <a:pt x="145669" y="25907"/>
                </a:moveTo>
                <a:lnTo>
                  <a:pt x="106807" y="25907"/>
                </a:lnTo>
                <a:lnTo>
                  <a:pt x="106807" y="51815"/>
                </a:lnTo>
                <a:lnTo>
                  <a:pt x="145669" y="51815"/>
                </a:lnTo>
                <a:lnTo>
                  <a:pt x="171577" y="38861"/>
                </a:lnTo>
                <a:lnTo>
                  <a:pt x="145669" y="25907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28132" y="5090159"/>
            <a:ext cx="335279" cy="4084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70803" y="5152644"/>
            <a:ext cx="172085" cy="283210"/>
          </a:xfrm>
          <a:custGeom>
            <a:avLst/>
            <a:gdLst/>
            <a:ahLst/>
            <a:cxnLst/>
            <a:rect l="l" t="t" r="r" b="b"/>
            <a:pathLst>
              <a:path w="172085" h="283210">
                <a:moveTo>
                  <a:pt x="93853" y="25907"/>
                </a:moveTo>
                <a:lnTo>
                  <a:pt x="5842" y="25907"/>
                </a:lnTo>
                <a:lnTo>
                  <a:pt x="0" y="31749"/>
                </a:lnTo>
                <a:lnTo>
                  <a:pt x="0" y="282828"/>
                </a:lnTo>
                <a:lnTo>
                  <a:pt x="25908" y="282828"/>
                </a:lnTo>
                <a:lnTo>
                  <a:pt x="25908" y="51815"/>
                </a:lnTo>
                <a:lnTo>
                  <a:pt x="12954" y="51815"/>
                </a:lnTo>
                <a:lnTo>
                  <a:pt x="25908" y="38861"/>
                </a:lnTo>
                <a:lnTo>
                  <a:pt x="93853" y="38861"/>
                </a:lnTo>
                <a:lnTo>
                  <a:pt x="93853" y="25907"/>
                </a:lnTo>
                <a:close/>
              </a:path>
              <a:path w="172085" h="283210">
                <a:moveTo>
                  <a:pt x="93853" y="0"/>
                </a:moveTo>
                <a:lnTo>
                  <a:pt x="93853" y="77723"/>
                </a:lnTo>
                <a:lnTo>
                  <a:pt x="145668" y="51815"/>
                </a:lnTo>
                <a:lnTo>
                  <a:pt x="106807" y="51815"/>
                </a:lnTo>
                <a:lnTo>
                  <a:pt x="106807" y="25907"/>
                </a:lnTo>
                <a:lnTo>
                  <a:pt x="145668" y="25907"/>
                </a:lnTo>
                <a:lnTo>
                  <a:pt x="93853" y="0"/>
                </a:lnTo>
                <a:close/>
              </a:path>
              <a:path w="172085" h="283210">
                <a:moveTo>
                  <a:pt x="25908" y="38861"/>
                </a:moveTo>
                <a:lnTo>
                  <a:pt x="12954" y="51815"/>
                </a:lnTo>
                <a:lnTo>
                  <a:pt x="25908" y="51815"/>
                </a:lnTo>
                <a:lnTo>
                  <a:pt x="25908" y="38861"/>
                </a:lnTo>
                <a:close/>
              </a:path>
              <a:path w="172085" h="283210">
                <a:moveTo>
                  <a:pt x="93853" y="38861"/>
                </a:moveTo>
                <a:lnTo>
                  <a:pt x="25908" y="38861"/>
                </a:lnTo>
                <a:lnTo>
                  <a:pt x="25908" y="51815"/>
                </a:lnTo>
                <a:lnTo>
                  <a:pt x="93853" y="51815"/>
                </a:lnTo>
                <a:lnTo>
                  <a:pt x="93853" y="38861"/>
                </a:lnTo>
                <a:close/>
              </a:path>
              <a:path w="172085" h="283210">
                <a:moveTo>
                  <a:pt x="145668" y="25907"/>
                </a:moveTo>
                <a:lnTo>
                  <a:pt x="106807" y="25907"/>
                </a:lnTo>
                <a:lnTo>
                  <a:pt x="106807" y="51815"/>
                </a:lnTo>
                <a:lnTo>
                  <a:pt x="145668" y="51815"/>
                </a:lnTo>
                <a:lnTo>
                  <a:pt x="171576" y="38861"/>
                </a:lnTo>
                <a:lnTo>
                  <a:pt x="145668" y="25907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609331" y="4247388"/>
            <a:ext cx="335279" cy="4084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652004" y="4309871"/>
            <a:ext cx="172085" cy="283210"/>
          </a:xfrm>
          <a:custGeom>
            <a:avLst/>
            <a:gdLst/>
            <a:ahLst/>
            <a:cxnLst/>
            <a:rect l="l" t="t" r="r" b="b"/>
            <a:pathLst>
              <a:path w="172084" h="283210">
                <a:moveTo>
                  <a:pt x="93852" y="25907"/>
                </a:moveTo>
                <a:lnTo>
                  <a:pt x="5842" y="25907"/>
                </a:lnTo>
                <a:lnTo>
                  <a:pt x="0" y="31750"/>
                </a:lnTo>
                <a:lnTo>
                  <a:pt x="0" y="282828"/>
                </a:lnTo>
                <a:lnTo>
                  <a:pt x="25907" y="282828"/>
                </a:lnTo>
                <a:lnTo>
                  <a:pt x="25907" y="51815"/>
                </a:lnTo>
                <a:lnTo>
                  <a:pt x="12953" y="51815"/>
                </a:lnTo>
                <a:lnTo>
                  <a:pt x="25907" y="38861"/>
                </a:lnTo>
                <a:lnTo>
                  <a:pt x="93852" y="38861"/>
                </a:lnTo>
                <a:lnTo>
                  <a:pt x="93852" y="25907"/>
                </a:lnTo>
                <a:close/>
              </a:path>
              <a:path w="172084" h="283210">
                <a:moveTo>
                  <a:pt x="93852" y="0"/>
                </a:moveTo>
                <a:lnTo>
                  <a:pt x="93852" y="77723"/>
                </a:lnTo>
                <a:lnTo>
                  <a:pt x="145669" y="51815"/>
                </a:lnTo>
                <a:lnTo>
                  <a:pt x="106806" y="51815"/>
                </a:lnTo>
                <a:lnTo>
                  <a:pt x="106806" y="25907"/>
                </a:lnTo>
                <a:lnTo>
                  <a:pt x="145669" y="25907"/>
                </a:lnTo>
                <a:lnTo>
                  <a:pt x="93852" y="0"/>
                </a:lnTo>
                <a:close/>
              </a:path>
              <a:path w="172084" h="283210">
                <a:moveTo>
                  <a:pt x="25907" y="38861"/>
                </a:moveTo>
                <a:lnTo>
                  <a:pt x="12953" y="51815"/>
                </a:lnTo>
                <a:lnTo>
                  <a:pt x="25907" y="51815"/>
                </a:lnTo>
                <a:lnTo>
                  <a:pt x="25907" y="38861"/>
                </a:lnTo>
                <a:close/>
              </a:path>
              <a:path w="172084" h="283210">
                <a:moveTo>
                  <a:pt x="93852" y="38861"/>
                </a:moveTo>
                <a:lnTo>
                  <a:pt x="25907" y="38861"/>
                </a:lnTo>
                <a:lnTo>
                  <a:pt x="25907" y="51815"/>
                </a:lnTo>
                <a:lnTo>
                  <a:pt x="93852" y="51815"/>
                </a:lnTo>
                <a:lnTo>
                  <a:pt x="93852" y="38861"/>
                </a:lnTo>
                <a:close/>
              </a:path>
              <a:path w="172084" h="283210">
                <a:moveTo>
                  <a:pt x="145669" y="25907"/>
                </a:moveTo>
                <a:lnTo>
                  <a:pt x="106806" y="25907"/>
                </a:lnTo>
                <a:lnTo>
                  <a:pt x="106806" y="51815"/>
                </a:lnTo>
                <a:lnTo>
                  <a:pt x="145669" y="51815"/>
                </a:lnTo>
                <a:lnTo>
                  <a:pt x="171576" y="38861"/>
                </a:lnTo>
                <a:lnTo>
                  <a:pt x="145669" y="25907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75732" y="4248911"/>
            <a:ext cx="335279" cy="4084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518403" y="4311396"/>
            <a:ext cx="172085" cy="283210"/>
          </a:xfrm>
          <a:custGeom>
            <a:avLst/>
            <a:gdLst/>
            <a:ahLst/>
            <a:cxnLst/>
            <a:rect l="l" t="t" r="r" b="b"/>
            <a:pathLst>
              <a:path w="172085" h="283210">
                <a:moveTo>
                  <a:pt x="93853" y="25907"/>
                </a:moveTo>
                <a:lnTo>
                  <a:pt x="5842" y="25907"/>
                </a:lnTo>
                <a:lnTo>
                  <a:pt x="0" y="31749"/>
                </a:lnTo>
                <a:lnTo>
                  <a:pt x="0" y="282828"/>
                </a:lnTo>
                <a:lnTo>
                  <a:pt x="25908" y="282828"/>
                </a:lnTo>
                <a:lnTo>
                  <a:pt x="25908" y="51815"/>
                </a:lnTo>
                <a:lnTo>
                  <a:pt x="12954" y="51815"/>
                </a:lnTo>
                <a:lnTo>
                  <a:pt x="25908" y="38861"/>
                </a:lnTo>
                <a:lnTo>
                  <a:pt x="93853" y="38861"/>
                </a:lnTo>
                <a:lnTo>
                  <a:pt x="93853" y="25907"/>
                </a:lnTo>
                <a:close/>
              </a:path>
              <a:path w="172085" h="283210">
                <a:moveTo>
                  <a:pt x="93853" y="0"/>
                </a:moveTo>
                <a:lnTo>
                  <a:pt x="93853" y="77723"/>
                </a:lnTo>
                <a:lnTo>
                  <a:pt x="145668" y="51815"/>
                </a:lnTo>
                <a:lnTo>
                  <a:pt x="106807" y="51815"/>
                </a:lnTo>
                <a:lnTo>
                  <a:pt x="106807" y="25907"/>
                </a:lnTo>
                <a:lnTo>
                  <a:pt x="145669" y="25907"/>
                </a:lnTo>
                <a:lnTo>
                  <a:pt x="93853" y="0"/>
                </a:lnTo>
                <a:close/>
              </a:path>
              <a:path w="172085" h="283210">
                <a:moveTo>
                  <a:pt x="25908" y="38861"/>
                </a:moveTo>
                <a:lnTo>
                  <a:pt x="12954" y="51815"/>
                </a:lnTo>
                <a:lnTo>
                  <a:pt x="25908" y="51815"/>
                </a:lnTo>
                <a:lnTo>
                  <a:pt x="25908" y="38861"/>
                </a:lnTo>
                <a:close/>
              </a:path>
              <a:path w="172085" h="283210">
                <a:moveTo>
                  <a:pt x="93853" y="38861"/>
                </a:moveTo>
                <a:lnTo>
                  <a:pt x="25908" y="38861"/>
                </a:lnTo>
                <a:lnTo>
                  <a:pt x="25908" y="51815"/>
                </a:lnTo>
                <a:lnTo>
                  <a:pt x="93853" y="51815"/>
                </a:lnTo>
                <a:lnTo>
                  <a:pt x="93853" y="38861"/>
                </a:lnTo>
                <a:close/>
              </a:path>
              <a:path w="172085" h="283210">
                <a:moveTo>
                  <a:pt x="145669" y="25907"/>
                </a:moveTo>
                <a:lnTo>
                  <a:pt x="106807" y="25907"/>
                </a:lnTo>
                <a:lnTo>
                  <a:pt x="106807" y="51815"/>
                </a:lnTo>
                <a:lnTo>
                  <a:pt x="145668" y="51815"/>
                </a:lnTo>
                <a:lnTo>
                  <a:pt x="171576" y="38861"/>
                </a:lnTo>
                <a:lnTo>
                  <a:pt x="145669" y="25907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511296" y="4315967"/>
            <a:ext cx="321563" cy="4206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553205" y="4338828"/>
            <a:ext cx="197485" cy="257175"/>
          </a:xfrm>
          <a:custGeom>
            <a:avLst/>
            <a:gdLst/>
            <a:ahLst/>
            <a:cxnLst/>
            <a:rect l="l" t="t" r="r" b="b"/>
            <a:pathLst>
              <a:path w="197485" h="257175">
                <a:moveTo>
                  <a:pt x="145669" y="179197"/>
                </a:moveTo>
                <a:lnTo>
                  <a:pt x="119761" y="179197"/>
                </a:lnTo>
                <a:lnTo>
                  <a:pt x="158623" y="256921"/>
                </a:lnTo>
                <a:lnTo>
                  <a:pt x="191008" y="192151"/>
                </a:lnTo>
                <a:lnTo>
                  <a:pt x="145669" y="192151"/>
                </a:lnTo>
                <a:lnTo>
                  <a:pt x="145669" y="179197"/>
                </a:lnTo>
                <a:close/>
              </a:path>
              <a:path w="197485" h="257175">
                <a:moveTo>
                  <a:pt x="145669" y="12954"/>
                </a:moveTo>
                <a:lnTo>
                  <a:pt x="145669" y="192151"/>
                </a:lnTo>
                <a:lnTo>
                  <a:pt x="171577" y="192151"/>
                </a:lnTo>
                <a:lnTo>
                  <a:pt x="171577" y="25908"/>
                </a:lnTo>
                <a:lnTo>
                  <a:pt x="158623" y="25908"/>
                </a:lnTo>
                <a:lnTo>
                  <a:pt x="145669" y="12954"/>
                </a:lnTo>
                <a:close/>
              </a:path>
              <a:path w="197485" h="257175">
                <a:moveTo>
                  <a:pt x="197485" y="179197"/>
                </a:moveTo>
                <a:lnTo>
                  <a:pt x="171577" y="179197"/>
                </a:lnTo>
                <a:lnTo>
                  <a:pt x="171577" y="192151"/>
                </a:lnTo>
                <a:lnTo>
                  <a:pt x="191008" y="192151"/>
                </a:lnTo>
                <a:lnTo>
                  <a:pt x="197485" y="179197"/>
                </a:lnTo>
                <a:close/>
              </a:path>
              <a:path w="197485" h="257175">
                <a:moveTo>
                  <a:pt x="165862" y="0"/>
                </a:moveTo>
                <a:lnTo>
                  <a:pt x="0" y="0"/>
                </a:lnTo>
                <a:lnTo>
                  <a:pt x="0" y="25908"/>
                </a:lnTo>
                <a:lnTo>
                  <a:pt x="145669" y="25908"/>
                </a:lnTo>
                <a:lnTo>
                  <a:pt x="145669" y="12954"/>
                </a:lnTo>
                <a:lnTo>
                  <a:pt x="171577" y="12954"/>
                </a:lnTo>
                <a:lnTo>
                  <a:pt x="171577" y="5842"/>
                </a:lnTo>
                <a:lnTo>
                  <a:pt x="165862" y="0"/>
                </a:lnTo>
                <a:close/>
              </a:path>
              <a:path w="197485" h="257175">
                <a:moveTo>
                  <a:pt x="171577" y="12954"/>
                </a:moveTo>
                <a:lnTo>
                  <a:pt x="145669" y="12954"/>
                </a:lnTo>
                <a:lnTo>
                  <a:pt x="158623" y="25908"/>
                </a:lnTo>
                <a:lnTo>
                  <a:pt x="171577" y="25908"/>
                </a:lnTo>
                <a:lnTo>
                  <a:pt x="171577" y="12954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974848" y="4201667"/>
            <a:ext cx="707390" cy="320040"/>
          </a:xfrm>
          <a:custGeom>
            <a:avLst/>
            <a:gdLst/>
            <a:ahLst/>
            <a:cxnLst/>
            <a:rect l="l" t="t" r="r" b="b"/>
            <a:pathLst>
              <a:path w="707389" h="320039">
                <a:moveTo>
                  <a:pt x="547115" y="0"/>
                </a:moveTo>
                <a:lnTo>
                  <a:pt x="147942" y="448"/>
                </a:lnTo>
                <a:lnTo>
                  <a:pt x="106036" y="9330"/>
                </a:lnTo>
                <a:lnTo>
                  <a:pt x="68981" y="28394"/>
                </a:lnTo>
                <a:lnTo>
                  <a:pt x="38347" y="56069"/>
                </a:lnTo>
                <a:lnTo>
                  <a:pt x="15706" y="90784"/>
                </a:lnTo>
                <a:lnTo>
                  <a:pt x="2629" y="130968"/>
                </a:lnTo>
                <a:lnTo>
                  <a:pt x="0" y="160019"/>
                </a:lnTo>
                <a:lnTo>
                  <a:pt x="448" y="172097"/>
                </a:lnTo>
                <a:lnTo>
                  <a:pt x="9330" y="214003"/>
                </a:lnTo>
                <a:lnTo>
                  <a:pt x="28394" y="251058"/>
                </a:lnTo>
                <a:lnTo>
                  <a:pt x="56069" y="281692"/>
                </a:lnTo>
                <a:lnTo>
                  <a:pt x="90784" y="304333"/>
                </a:lnTo>
                <a:lnTo>
                  <a:pt x="130968" y="317410"/>
                </a:lnTo>
                <a:lnTo>
                  <a:pt x="160019" y="320039"/>
                </a:lnTo>
                <a:lnTo>
                  <a:pt x="559193" y="319591"/>
                </a:lnTo>
                <a:lnTo>
                  <a:pt x="601099" y="310709"/>
                </a:lnTo>
                <a:lnTo>
                  <a:pt x="638154" y="291645"/>
                </a:lnTo>
                <a:lnTo>
                  <a:pt x="668788" y="263970"/>
                </a:lnTo>
                <a:lnTo>
                  <a:pt x="691429" y="229255"/>
                </a:lnTo>
                <a:lnTo>
                  <a:pt x="704506" y="189071"/>
                </a:lnTo>
                <a:lnTo>
                  <a:pt x="707136" y="160019"/>
                </a:lnTo>
                <a:lnTo>
                  <a:pt x="706687" y="147942"/>
                </a:lnTo>
                <a:lnTo>
                  <a:pt x="697805" y="106036"/>
                </a:lnTo>
                <a:lnTo>
                  <a:pt x="678741" y="68981"/>
                </a:lnTo>
                <a:lnTo>
                  <a:pt x="651066" y="38347"/>
                </a:lnTo>
                <a:lnTo>
                  <a:pt x="616351" y="15706"/>
                </a:lnTo>
                <a:lnTo>
                  <a:pt x="576167" y="2629"/>
                </a:lnTo>
                <a:lnTo>
                  <a:pt x="547115" y="0"/>
                </a:lnTo>
                <a:close/>
              </a:path>
            </a:pathLst>
          </a:custGeom>
          <a:solidFill>
            <a:srgbClr val="114E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3039872" y="4220717"/>
            <a:ext cx="579120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1590" algn="ctr">
              <a:lnSpc>
                <a:spcPts val="108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CCWG</a:t>
            </a:r>
            <a:endParaRPr sz="1050">
              <a:latin typeface="Calibri"/>
              <a:cs typeface="Calibri"/>
            </a:endParaRPr>
          </a:p>
          <a:p>
            <a:pPr algn="ctr">
              <a:lnSpc>
                <a:spcPts val="108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uss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582923" y="5141976"/>
            <a:ext cx="240791" cy="4602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64330" y="5164835"/>
            <a:ext cx="78105" cy="297180"/>
          </a:xfrm>
          <a:custGeom>
            <a:avLst/>
            <a:gdLst/>
            <a:ahLst/>
            <a:cxnLst/>
            <a:rect l="l" t="t" r="r" b="b"/>
            <a:pathLst>
              <a:path w="78104" h="297179">
                <a:moveTo>
                  <a:pt x="25908" y="219455"/>
                </a:moveTo>
                <a:lnTo>
                  <a:pt x="0" y="219455"/>
                </a:lnTo>
                <a:lnTo>
                  <a:pt x="38862" y="297179"/>
                </a:lnTo>
                <a:lnTo>
                  <a:pt x="71247" y="232409"/>
                </a:lnTo>
                <a:lnTo>
                  <a:pt x="25908" y="232409"/>
                </a:lnTo>
                <a:lnTo>
                  <a:pt x="25908" y="219455"/>
                </a:lnTo>
                <a:close/>
              </a:path>
              <a:path w="78104" h="297179">
                <a:moveTo>
                  <a:pt x="25908" y="12953"/>
                </a:moveTo>
                <a:lnTo>
                  <a:pt x="25908" y="232409"/>
                </a:lnTo>
                <a:lnTo>
                  <a:pt x="51816" y="232409"/>
                </a:lnTo>
                <a:lnTo>
                  <a:pt x="51816" y="25907"/>
                </a:lnTo>
                <a:lnTo>
                  <a:pt x="38862" y="25907"/>
                </a:lnTo>
                <a:lnTo>
                  <a:pt x="25908" y="12953"/>
                </a:lnTo>
                <a:close/>
              </a:path>
              <a:path w="78104" h="297179">
                <a:moveTo>
                  <a:pt x="77724" y="219455"/>
                </a:moveTo>
                <a:lnTo>
                  <a:pt x="51816" y="219455"/>
                </a:lnTo>
                <a:lnTo>
                  <a:pt x="51816" y="232409"/>
                </a:lnTo>
                <a:lnTo>
                  <a:pt x="71247" y="232409"/>
                </a:lnTo>
                <a:lnTo>
                  <a:pt x="77724" y="219455"/>
                </a:lnTo>
                <a:close/>
              </a:path>
              <a:path w="78104" h="297179">
                <a:moveTo>
                  <a:pt x="45974" y="0"/>
                </a:moveTo>
                <a:lnTo>
                  <a:pt x="18415" y="0"/>
                </a:lnTo>
                <a:lnTo>
                  <a:pt x="18415" y="25907"/>
                </a:lnTo>
                <a:lnTo>
                  <a:pt x="25908" y="25907"/>
                </a:lnTo>
                <a:lnTo>
                  <a:pt x="25908" y="12953"/>
                </a:lnTo>
                <a:lnTo>
                  <a:pt x="51816" y="12953"/>
                </a:lnTo>
                <a:lnTo>
                  <a:pt x="51816" y="5841"/>
                </a:lnTo>
                <a:lnTo>
                  <a:pt x="45974" y="0"/>
                </a:lnTo>
                <a:close/>
              </a:path>
              <a:path w="78104" h="297179">
                <a:moveTo>
                  <a:pt x="51816" y="12953"/>
                </a:moveTo>
                <a:lnTo>
                  <a:pt x="25908" y="12953"/>
                </a:lnTo>
                <a:lnTo>
                  <a:pt x="38862" y="25907"/>
                </a:lnTo>
                <a:lnTo>
                  <a:pt x="51816" y="25907"/>
                </a:lnTo>
                <a:lnTo>
                  <a:pt x="51816" y="12953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59067" y="4306823"/>
            <a:ext cx="286512" cy="6202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300978" y="4329684"/>
            <a:ext cx="163195" cy="457200"/>
          </a:xfrm>
          <a:custGeom>
            <a:avLst/>
            <a:gdLst/>
            <a:ahLst/>
            <a:cxnLst/>
            <a:rect l="l" t="t" r="r" b="b"/>
            <a:pathLst>
              <a:path w="163195" h="457200">
                <a:moveTo>
                  <a:pt x="111379" y="379095"/>
                </a:moveTo>
                <a:lnTo>
                  <a:pt x="85471" y="379095"/>
                </a:lnTo>
                <a:lnTo>
                  <a:pt x="124333" y="456819"/>
                </a:lnTo>
                <a:lnTo>
                  <a:pt x="156718" y="392049"/>
                </a:lnTo>
                <a:lnTo>
                  <a:pt x="111379" y="392049"/>
                </a:lnTo>
                <a:lnTo>
                  <a:pt x="111379" y="379095"/>
                </a:lnTo>
                <a:close/>
              </a:path>
              <a:path w="163195" h="457200">
                <a:moveTo>
                  <a:pt x="111379" y="12954"/>
                </a:moveTo>
                <a:lnTo>
                  <a:pt x="111379" y="392049"/>
                </a:lnTo>
                <a:lnTo>
                  <a:pt x="137287" y="392049"/>
                </a:lnTo>
                <a:lnTo>
                  <a:pt x="137287" y="25908"/>
                </a:lnTo>
                <a:lnTo>
                  <a:pt x="124333" y="25908"/>
                </a:lnTo>
                <a:lnTo>
                  <a:pt x="111379" y="12954"/>
                </a:lnTo>
                <a:close/>
              </a:path>
              <a:path w="163195" h="457200">
                <a:moveTo>
                  <a:pt x="163195" y="379095"/>
                </a:moveTo>
                <a:lnTo>
                  <a:pt x="137287" y="379095"/>
                </a:lnTo>
                <a:lnTo>
                  <a:pt x="137287" y="392049"/>
                </a:lnTo>
                <a:lnTo>
                  <a:pt x="156718" y="392049"/>
                </a:lnTo>
                <a:lnTo>
                  <a:pt x="163195" y="379095"/>
                </a:lnTo>
                <a:close/>
              </a:path>
              <a:path w="163195" h="457200">
                <a:moveTo>
                  <a:pt x="131445" y="0"/>
                </a:moveTo>
                <a:lnTo>
                  <a:pt x="0" y="0"/>
                </a:lnTo>
                <a:lnTo>
                  <a:pt x="0" y="25908"/>
                </a:lnTo>
                <a:lnTo>
                  <a:pt x="111379" y="25908"/>
                </a:lnTo>
                <a:lnTo>
                  <a:pt x="111379" y="12954"/>
                </a:lnTo>
                <a:lnTo>
                  <a:pt x="137287" y="12954"/>
                </a:lnTo>
                <a:lnTo>
                  <a:pt x="137287" y="5842"/>
                </a:lnTo>
                <a:lnTo>
                  <a:pt x="131445" y="0"/>
                </a:lnTo>
                <a:close/>
              </a:path>
              <a:path w="163195" h="457200">
                <a:moveTo>
                  <a:pt x="137287" y="12954"/>
                </a:moveTo>
                <a:lnTo>
                  <a:pt x="111379" y="12954"/>
                </a:lnTo>
                <a:lnTo>
                  <a:pt x="124333" y="25908"/>
                </a:lnTo>
                <a:lnTo>
                  <a:pt x="137287" y="25908"/>
                </a:lnTo>
                <a:lnTo>
                  <a:pt x="137287" y="12954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693664" y="4183379"/>
            <a:ext cx="706120" cy="338455"/>
          </a:xfrm>
          <a:custGeom>
            <a:avLst/>
            <a:gdLst/>
            <a:ahLst/>
            <a:cxnLst/>
            <a:rect l="l" t="t" r="r" b="b"/>
            <a:pathLst>
              <a:path w="706120" h="338454">
                <a:moveTo>
                  <a:pt x="536448" y="0"/>
                </a:moveTo>
                <a:lnTo>
                  <a:pt x="156809" y="443"/>
                </a:lnTo>
                <a:lnTo>
                  <a:pt x="114743" y="8933"/>
                </a:lnTo>
                <a:lnTo>
                  <a:pt x="77178" y="27146"/>
                </a:lnTo>
                <a:lnTo>
                  <a:pt x="45518" y="53680"/>
                </a:lnTo>
                <a:lnTo>
                  <a:pt x="21166" y="87129"/>
                </a:lnTo>
                <a:lnTo>
                  <a:pt x="5525" y="126092"/>
                </a:lnTo>
                <a:lnTo>
                  <a:pt x="0" y="169164"/>
                </a:lnTo>
                <a:lnTo>
                  <a:pt x="443" y="181518"/>
                </a:lnTo>
                <a:lnTo>
                  <a:pt x="8933" y="223584"/>
                </a:lnTo>
                <a:lnTo>
                  <a:pt x="27146" y="261149"/>
                </a:lnTo>
                <a:lnTo>
                  <a:pt x="53680" y="292809"/>
                </a:lnTo>
                <a:lnTo>
                  <a:pt x="87129" y="317161"/>
                </a:lnTo>
                <a:lnTo>
                  <a:pt x="126092" y="332802"/>
                </a:lnTo>
                <a:lnTo>
                  <a:pt x="169163" y="338328"/>
                </a:lnTo>
                <a:lnTo>
                  <a:pt x="548802" y="337884"/>
                </a:lnTo>
                <a:lnTo>
                  <a:pt x="590868" y="329394"/>
                </a:lnTo>
                <a:lnTo>
                  <a:pt x="628433" y="311181"/>
                </a:lnTo>
                <a:lnTo>
                  <a:pt x="660093" y="284647"/>
                </a:lnTo>
                <a:lnTo>
                  <a:pt x="684445" y="251198"/>
                </a:lnTo>
                <a:lnTo>
                  <a:pt x="700086" y="212235"/>
                </a:lnTo>
                <a:lnTo>
                  <a:pt x="705612" y="169164"/>
                </a:lnTo>
                <a:lnTo>
                  <a:pt x="705168" y="156809"/>
                </a:lnTo>
                <a:lnTo>
                  <a:pt x="696678" y="114743"/>
                </a:lnTo>
                <a:lnTo>
                  <a:pt x="678465" y="77178"/>
                </a:lnTo>
                <a:lnTo>
                  <a:pt x="651931" y="45518"/>
                </a:lnTo>
                <a:lnTo>
                  <a:pt x="618482" y="21166"/>
                </a:lnTo>
                <a:lnTo>
                  <a:pt x="579519" y="5525"/>
                </a:lnTo>
                <a:lnTo>
                  <a:pt x="536448" y="0"/>
                </a:lnTo>
                <a:close/>
              </a:path>
            </a:pathLst>
          </a:custGeom>
          <a:solidFill>
            <a:srgbClr val="114E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5850128" y="4211192"/>
            <a:ext cx="39433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08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CCWG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ts val="1080"/>
              </a:lnSpc>
            </a:pP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8284464" y="4319015"/>
            <a:ext cx="286511" cy="6202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26373" y="4341876"/>
            <a:ext cx="163195" cy="457200"/>
          </a:xfrm>
          <a:custGeom>
            <a:avLst/>
            <a:gdLst/>
            <a:ahLst/>
            <a:cxnLst/>
            <a:rect l="l" t="t" r="r" b="b"/>
            <a:pathLst>
              <a:path w="163195" h="457200">
                <a:moveTo>
                  <a:pt x="111378" y="379094"/>
                </a:moveTo>
                <a:lnTo>
                  <a:pt x="85471" y="379094"/>
                </a:lnTo>
                <a:lnTo>
                  <a:pt x="124332" y="456819"/>
                </a:lnTo>
                <a:lnTo>
                  <a:pt x="156718" y="392049"/>
                </a:lnTo>
                <a:lnTo>
                  <a:pt x="111378" y="392049"/>
                </a:lnTo>
                <a:lnTo>
                  <a:pt x="111378" y="379094"/>
                </a:lnTo>
                <a:close/>
              </a:path>
              <a:path w="163195" h="457200">
                <a:moveTo>
                  <a:pt x="111378" y="12954"/>
                </a:moveTo>
                <a:lnTo>
                  <a:pt x="111378" y="392049"/>
                </a:lnTo>
                <a:lnTo>
                  <a:pt x="137286" y="392049"/>
                </a:lnTo>
                <a:lnTo>
                  <a:pt x="137286" y="25907"/>
                </a:lnTo>
                <a:lnTo>
                  <a:pt x="124332" y="25907"/>
                </a:lnTo>
                <a:lnTo>
                  <a:pt x="111378" y="12954"/>
                </a:lnTo>
                <a:close/>
              </a:path>
              <a:path w="163195" h="457200">
                <a:moveTo>
                  <a:pt x="163195" y="379094"/>
                </a:moveTo>
                <a:lnTo>
                  <a:pt x="137286" y="379094"/>
                </a:lnTo>
                <a:lnTo>
                  <a:pt x="137286" y="392049"/>
                </a:lnTo>
                <a:lnTo>
                  <a:pt x="156718" y="392049"/>
                </a:lnTo>
                <a:lnTo>
                  <a:pt x="163195" y="379094"/>
                </a:lnTo>
                <a:close/>
              </a:path>
              <a:path w="163195" h="457200">
                <a:moveTo>
                  <a:pt x="131445" y="0"/>
                </a:moveTo>
                <a:lnTo>
                  <a:pt x="0" y="0"/>
                </a:lnTo>
                <a:lnTo>
                  <a:pt x="0" y="25907"/>
                </a:lnTo>
                <a:lnTo>
                  <a:pt x="111378" y="25907"/>
                </a:lnTo>
                <a:lnTo>
                  <a:pt x="111378" y="12954"/>
                </a:lnTo>
                <a:lnTo>
                  <a:pt x="137286" y="12954"/>
                </a:lnTo>
                <a:lnTo>
                  <a:pt x="137286" y="5842"/>
                </a:lnTo>
                <a:lnTo>
                  <a:pt x="131445" y="0"/>
                </a:lnTo>
                <a:close/>
              </a:path>
              <a:path w="163195" h="457200">
                <a:moveTo>
                  <a:pt x="137286" y="12954"/>
                </a:moveTo>
                <a:lnTo>
                  <a:pt x="111378" y="12954"/>
                </a:lnTo>
                <a:lnTo>
                  <a:pt x="124332" y="25907"/>
                </a:lnTo>
                <a:lnTo>
                  <a:pt x="137286" y="25907"/>
                </a:lnTo>
                <a:lnTo>
                  <a:pt x="137286" y="12954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711440" y="4183379"/>
            <a:ext cx="707390" cy="338455"/>
          </a:xfrm>
          <a:custGeom>
            <a:avLst/>
            <a:gdLst/>
            <a:ahLst/>
            <a:cxnLst/>
            <a:rect l="l" t="t" r="r" b="b"/>
            <a:pathLst>
              <a:path w="707390" h="338454">
                <a:moveTo>
                  <a:pt x="537971" y="0"/>
                </a:moveTo>
                <a:lnTo>
                  <a:pt x="156809" y="443"/>
                </a:lnTo>
                <a:lnTo>
                  <a:pt x="114743" y="8933"/>
                </a:lnTo>
                <a:lnTo>
                  <a:pt x="77178" y="27146"/>
                </a:lnTo>
                <a:lnTo>
                  <a:pt x="45518" y="53680"/>
                </a:lnTo>
                <a:lnTo>
                  <a:pt x="21166" y="87129"/>
                </a:lnTo>
                <a:lnTo>
                  <a:pt x="5525" y="126092"/>
                </a:lnTo>
                <a:lnTo>
                  <a:pt x="0" y="169164"/>
                </a:lnTo>
                <a:lnTo>
                  <a:pt x="443" y="181518"/>
                </a:lnTo>
                <a:lnTo>
                  <a:pt x="8933" y="223584"/>
                </a:lnTo>
                <a:lnTo>
                  <a:pt x="27146" y="261149"/>
                </a:lnTo>
                <a:lnTo>
                  <a:pt x="53680" y="292809"/>
                </a:lnTo>
                <a:lnTo>
                  <a:pt x="87129" y="317161"/>
                </a:lnTo>
                <a:lnTo>
                  <a:pt x="126092" y="332802"/>
                </a:lnTo>
                <a:lnTo>
                  <a:pt x="169163" y="338328"/>
                </a:lnTo>
                <a:lnTo>
                  <a:pt x="550326" y="337884"/>
                </a:lnTo>
                <a:lnTo>
                  <a:pt x="592392" y="329394"/>
                </a:lnTo>
                <a:lnTo>
                  <a:pt x="629957" y="311181"/>
                </a:lnTo>
                <a:lnTo>
                  <a:pt x="661617" y="284647"/>
                </a:lnTo>
                <a:lnTo>
                  <a:pt x="685969" y="251198"/>
                </a:lnTo>
                <a:lnTo>
                  <a:pt x="701610" y="212235"/>
                </a:lnTo>
                <a:lnTo>
                  <a:pt x="707135" y="169164"/>
                </a:lnTo>
                <a:lnTo>
                  <a:pt x="706692" y="156809"/>
                </a:lnTo>
                <a:lnTo>
                  <a:pt x="698202" y="114743"/>
                </a:lnTo>
                <a:lnTo>
                  <a:pt x="679989" y="77178"/>
                </a:lnTo>
                <a:lnTo>
                  <a:pt x="653455" y="45518"/>
                </a:lnTo>
                <a:lnTo>
                  <a:pt x="620006" y="21166"/>
                </a:lnTo>
                <a:lnTo>
                  <a:pt x="581043" y="5525"/>
                </a:lnTo>
                <a:lnTo>
                  <a:pt x="537971" y="0"/>
                </a:lnTo>
                <a:close/>
              </a:path>
            </a:pathLst>
          </a:custGeom>
          <a:solidFill>
            <a:srgbClr val="114E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7869173" y="4211192"/>
            <a:ext cx="39433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08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CCWG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ts val="1080"/>
              </a:lnSpc>
            </a:pP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9247" y="4012691"/>
            <a:ext cx="922019" cy="923925"/>
          </a:xfrm>
          <a:custGeom>
            <a:avLst/>
            <a:gdLst/>
            <a:ahLst/>
            <a:cxnLst/>
            <a:rect l="l" t="t" r="r" b="b"/>
            <a:pathLst>
              <a:path w="922019" h="923925">
                <a:moveTo>
                  <a:pt x="0" y="923543"/>
                </a:moveTo>
                <a:lnTo>
                  <a:pt x="922019" y="923543"/>
                </a:lnTo>
                <a:lnTo>
                  <a:pt x="922019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58292" y="4064186"/>
            <a:ext cx="755015" cy="82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70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900" spc="-80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900" spc="-16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-95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900" spc="-140" dirty="0">
                <a:solidFill>
                  <a:srgbClr val="091F23"/>
                </a:solidFill>
                <a:latin typeface="Times New Roman"/>
                <a:cs typeface="Times New Roman"/>
              </a:rPr>
              <a:t>K</a:t>
            </a:r>
            <a:r>
              <a:rPr sz="900" spc="-7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spc="105" dirty="0">
                <a:solidFill>
                  <a:srgbClr val="091F23"/>
                </a:solidFill>
                <a:latin typeface="Arial"/>
                <a:cs typeface="Arial"/>
              </a:rPr>
              <a:t>•</a:t>
            </a:r>
            <a:r>
              <a:rPr sz="900" spc="-75" dirty="0">
                <a:solidFill>
                  <a:srgbClr val="091F23"/>
                </a:solidFill>
                <a:latin typeface="Times New Roman"/>
                <a:cs typeface="Times New Roman"/>
              </a:rPr>
              <a:t>H</a:t>
            </a:r>
            <a:r>
              <a:rPr sz="900" spc="50" dirty="0">
                <a:solidFill>
                  <a:srgbClr val="091F23"/>
                </a:solidFill>
                <a:latin typeface="Times New Roman"/>
                <a:cs typeface="Times New Roman"/>
              </a:rPr>
              <a:t>um</a:t>
            </a:r>
            <a:r>
              <a:rPr sz="900" spc="3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40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9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900" spc="-8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900" spc="-4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900" spc="15" dirty="0">
                <a:solidFill>
                  <a:srgbClr val="091F23"/>
                </a:solidFill>
                <a:latin typeface="Times New Roman"/>
                <a:cs typeface="Times New Roman"/>
              </a:rPr>
              <a:t>gh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900" spc="2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spc="105" dirty="0">
                <a:solidFill>
                  <a:srgbClr val="091F23"/>
                </a:solidFill>
                <a:latin typeface="Arial"/>
                <a:cs typeface="Arial"/>
              </a:rPr>
              <a:t>•</a:t>
            </a:r>
            <a:r>
              <a:rPr sz="900" spc="70" dirty="0">
                <a:solidFill>
                  <a:srgbClr val="091F23"/>
                </a:solidFill>
                <a:latin typeface="Times New Roman"/>
                <a:cs typeface="Times New Roman"/>
              </a:rPr>
              <a:t>J</a:t>
            </a:r>
            <a:r>
              <a:rPr sz="900" spc="5" dirty="0">
                <a:solidFill>
                  <a:srgbClr val="091F23"/>
                </a:solidFill>
                <a:latin typeface="Times New Roman"/>
                <a:cs typeface="Times New Roman"/>
              </a:rPr>
              <a:t>ur</a:t>
            </a:r>
            <a:r>
              <a:rPr sz="9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900" spc="1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9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900" spc="35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900" spc="10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9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900" spc="3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900" spc="40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091F23"/>
                </a:solidFill>
                <a:latin typeface="Arial"/>
                <a:cs typeface="Arial"/>
              </a:rPr>
              <a:t>•</a:t>
            </a:r>
            <a:r>
              <a:rPr sz="900" spc="-150" dirty="0">
                <a:solidFill>
                  <a:srgbClr val="091F23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91F23"/>
                </a:solidFill>
                <a:latin typeface="Times New Roman"/>
                <a:cs typeface="Times New Roman"/>
              </a:rPr>
              <a:t>Tr</a:t>
            </a:r>
            <a:r>
              <a:rPr sz="900" spc="-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900" spc="1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900" spc="5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25" dirty="0">
                <a:solidFill>
                  <a:srgbClr val="091F23"/>
                </a:solidFill>
                <a:latin typeface="Times New Roman"/>
                <a:cs typeface="Times New Roman"/>
              </a:rPr>
              <a:t>re</a:t>
            </a:r>
            <a:r>
              <a:rPr sz="900" spc="30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900" spc="-15" dirty="0">
                <a:solidFill>
                  <a:srgbClr val="091F23"/>
                </a:solidFill>
                <a:latin typeface="Times New Roman"/>
                <a:cs typeface="Times New Roman"/>
              </a:rPr>
              <a:t>cy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091F23"/>
                </a:solidFill>
                <a:latin typeface="Arial"/>
                <a:cs typeface="Arial"/>
              </a:rPr>
              <a:t>•</a:t>
            </a:r>
            <a:r>
              <a:rPr sz="900" spc="-150" dirty="0">
                <a:solidFill>
                  <a:srgbClr val="091F23"/>
                </a:solidFill>
                <a:latin typeface="Arial"/>
                <a:cs typeface="Arial"/>
              </a:rPr>
              <a:t> </a:t>
            </a:r>
            <a:r>
              <a:rPr sz="900" spc="-10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900" spc="-4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900" spc="5" dirty="0">
                <a:solidFill>
                  <a:srgbClr val="091F23"/>
                </a:solidFill>
                <a:latin typeface="Times New Roman"/>
                <a:cs typeface="Times New Roman"/>
              </a:rPr>
              <a:t>v</a:t>
            </a:r>
            <a:r>
              <a:rPr sz="90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900" spc="1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900" spc="1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9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900" spc="-35" dirty="0">
                <a:solidFill>
                  <a:srgbClr val="091F23"/>
                </a:solidFill>
                <a:latin typeface="Times New Roman"/>
                <a:cs typeface="Times New Roman"/>
              </a:rPr>
              <a:t>y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spc="105" dirty="0">
                <a:solidFill>
                  <a:srgbClr val="091F23"/>
                </a:solidFill>
                <a:latin typeface="Arial"/>
                <a:cs typeface="Arial"/>
              </a:rPr>
              <a:t>•</a:t>
            </a:r>
            <a:r>
              <a:rPr sz="900" spc="-1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900" spc="-40" dirty="0">
                <a:solidFill>
                  <a:srgbClr val="091F23"/>
                </a:solidFill>
                <a:latin typeface="Times New Roman"/>
                <a:cs typeface="Times New Roman"/>
              </a:rPr>
              <a:t>EP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9247" y="5038344"/>
            <a:ext cx="935990" cy="784860"/>
          </a:xfrm>
          <a:custGeom>
            <a:avLst/>
            <a:gdLst/>
            <a:ahLst/>
            <a:cxnLst/>
            <a:rect l="l" t="t" r="r" b="b"/>
            <a:pathLst>
              <a:path w="935990" h="784860">
                <a:moveTo>
                  <a:pt x="0" y="784859"/>
                </a:moveTo>
                <a:lnTo>
                  <a:pt x="935736" y="784859"/>
                </a:lnTo>
                <a:lnTo>
                  <a:pt x="935736" y="0"/>
                </a:lnTo>
                <a:lnTo>
                  <a:pt x="0" y="0"/>
                </a:lnTo>
                <a:lnTo>
                  <a:pt x="0" y="784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158292" y="5089202"/>
            <a:ext cx="767715" cy="688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70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900" spc="-80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900" spc="-16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-95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900" spc="-140" dirty="0">
                <a:solidFill>
                  <a:srgbClr val="091F23"/>
                </a:solidFill>
                <a:latin typeface="Times New Roman"/>
                <a:cs typeface="Times New Roman"/>
              </a:rPr>
              <a:t>K</a:t>
            </a:r>
            <a:r>
              <a:rPr sz="900" spc="-7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spc="105" dirty="0">
                <a:solidFill>
                  <a:srgbClr val="091F23"/>
                </a:solidFill>
                <a:latin typeface="Arial"/>
                <a:cs typeface="Arial"/>
              </a:rPr>
              <a:t>•</a:t>
            </a:r>
            <a:r>
              <a:rPr sz="900" spc="-70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900" spc="40" dirty="0">
                <a:solidFill>
                  <a:srgbClr val="091F23"/>
                </a:solidFill>
                <a:latin typeface="Times New Roman"/>
                <a:cs typeface="Times New Roman"/>
              </a:rPr>
              <a:t>mbu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900" spc="1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900" spc="60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900" spc="2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40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spc="105" dirty="0">
                <a:solidFill>
                  <a:srgbClr val="091F23"/>
                </a:solidFill>
                <a:latin typeface="Arial"/>
                <a:cs typeface="Arial"/>
              </a:rPr>
              <a:t>•</a:t>
            </a:r>
            <a:r>
              <a:rPr sz="900" spc="-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900" spc="-70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900" spc="55" dirty="0">
                <a:solidFill>
                  <a:srgbClr val="091F23"/>
                </a:solidFill>
                <a:latin typeface="Times New Roman"/>
                <a:cs typeface="Times New Roman"/>
              </a:rPr>
              <a:t>/</a:t>
            </a:r>
            <a:r>
              <a:rPr sz="900" spc="-17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-10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9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900" spc="-17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5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90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900" spc="-5" dirty="0">
                <a:solidFill>
                  <a:srgbClr val="091F23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spc="105" dirty="0">
                <a:solidFill>
                  <a:srgbClr val="091F23"/>
                </a:solidFill>
                <a:latin typeface="Arial"/>
                <a:cs typeface="Arial"/>
              </a:rPr>
              <a:t>•</a:t>
            </a:r>
            <a:r>
              <a:rPr sz="900" spc="-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900" spc="5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-40" dirty="0">
                <a:solidFill>
                  <a:srgbClr val="091F23"/>
                </a:solidFill>
                <a:latin typeface="Times New Roman"/>
                <a:cs typeface="Times New Roman"/>
              </a:rPr>
              <a:t>ff</a:t>
            </a:r>
            <a:r>
              <a:rPr sz="9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900" spc="-17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5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90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900" spc="-5" dirty="0">
                <a:solidFill>
                  <a:srgbClr val="091F23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091F23"/>
                </a:solidFill>
                <a:latin typeface="Arial"/>
                <a:cs typeface="Arial"/>
              </a:rPr>
              <a:t>•</a:t>
            </a:r>
            <a:r>
              <a:rPr sz="900" spc="-150" dirty="0">
                <a:solidFill>
                  <a:srgbClr val="091F23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091F23"/>
                </a:solidFill>
                <a:latin typeface="Times New Roman"/>
                <a:cs typeface="Times New Roman"/>
              </a:rPr>
              <a:t>Goo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900" spc="-5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900" spc="-60" dirty="0">
                <a:solidFill>
                  <a:srgbClr val="091F23"/>
                </a:solidFill>
                <a:latin typeface="Times New Roman"/>
                <a:cs typeface="Times New Roman"/>
              </a:rPr>
              <a:t>F</a:t>
            </a:r>
            <a:r>
              <a:rPr sz="9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9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900" spc="40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900" spc="45" dirty="0">
                <a:solidFill>
                  <a:srgbClr val="091F23"/>
                </a:solidFill>
                <a:latin typeface="Times New Roman"/>
                <a:cs typeface="Times New Roman"/>
              </a:rPr>
              <a:t>h</a:t>
            </a:r>
            <a:r>
              <a:rPr sz="900" spc="-50" dirty="0">
                <a:solidFill>
                  <a:srgbClr val="091F23"/>
                </a:solidFill>
                <a:latin typeface="Times New Roman"/>
                <a:cs typeface="Times New Roman"/>
              </a:rPr>
              <a:t>…</a:t>
            </a:r>
            <a:r>
              <a:rPr sz="900" spc="-5" dirty="0">
                <a:solidFill>
                  <a:srgbClr val="091F23"/>
                </a:solidFill>
                <a:latin typeface="Times New Roman"/>
                <a:cs typeface="Times New Roman"/>
              </a:rPr>
              <a:t>..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8467343" y="4590288"/>
            <a:ext cx="535305" cy="1190625"/>
          </a:xfrm>
          <a:custGeom>
            <a:avLst/>
            <a:gdLst/>
            <a:ahLst/>
            <a:cxnLst/>
            <a:rect l="l" t="t" r="r" b="b"/>
            <a:pathLst>
              <a:path w="535304" h="1190625">
                <a:moveTo>
                  <a:pt x="267461" y="0"/>
                </a:moveTo>
                <a:lnTo>
                  <a:pt x="224081" y="3501"/>
                </a:lnTo>
                <a:lnTo>
                  <a:pt x="182928" y="13636"/>
                </a:lnTo>
                <a:lnTo>
                  <a:pt x="144554" y="29856"/>
                </a:lnTo>
                <a:lnTo>
                  <a:pt x="109508" y="51608"/>
                </a:lnTo>
                <a:lnTo>
                  <a:pt x="78343" y="78343"/>
                </a:lnTo>
                <a:lnTo>
                  <a:pt x="51608" y="109508"/>
                </a:lnTo>
                <a:lnTo>
                  <a:pt x="29856" y="144554"/>
                </a:lnTo>
                <a:lnTo>
                  <a:pt x="13636" y="182928"/>
                </a:lnTo>
                <a:lnTo>
                  <a:pt x="3501" y="224081"/>
                </a:lnTo>
                <a:lnTo>
                  <a:pt x="0" y="267462"/>
                </a:lnTo>
                <a:lnTo>
                  <a:pt x="0" y="922782"/>
                </a:lnTo>
                <a:lnTo>
                  <a:pt x="3501" y="966165"/>
                </a:lnTo>
                <a:lnTo>
                  <a:pt x="13636" y="1007320"/>
                </a:lnTo>
                <a:lnTo>
                  <a:pt x="29856" y="1045695"/>
                </a:lnTo>
                <a:lnTo>
                  <a:pt x="51608" y="1080740"/>
                </a:lnTo>
                <a:lnTo>
                  <a:pt x="78343" y="1111905"/>
                </a:lnTo>
                <a:lnTo>
                  <a:pt x="109508" y="1138638"/>
                </a:lnTo>
                <a:lnTo>
                  <a:pt x="144554" y="1160390"/>
                </a:lnTo>
                <a:lnTo>
                  <a:pt x="182928" y="1176608"/>
                </a:lnTo>
                <a:lnTo>
                  <a:pt x="224081" y="1186743"/>
                </a:lnTo>
                <a:lnTo>
                  <a:pt x="267461" y="1190244"/>
                </a:lnTo>
                <a:lnTo>
                  <a:pt x="289396" y="1189357"/>
                </a:lnTo>
                <a:lnTo>
                  <a:pt x="331731" y="1182470"/>
                </a:lnTo>
                <a:lnTo>
                  <a:pt x="371564" y="1169225"/>
                </a:lnTo>
                <a:lnTo>
                  <a:pt x="408343" y="1150171"/>
                </a:lnTo>
                <a:lnTo>
                  <a:pt x="441517" y="1125860"/>
                </a:lnTo>
                <a:lnTo>
                  <a:pt x="470536" y="1096842"/>
                </a:lnTo>
                <a:lnTo>
                  <a:pt x="494848" y="1063668"/>
                </a:lnTo>
                <a:lnTo>
                  <a:pt x="513903" y="1026889"/>
                </a:lnTo>
                <a:lnTo>
                  <a:pt x="527150" y="987055"/>
                </a:lnTo>
                <a:lnTo>
                  <a:pt x="534037" y="944717"/>
                </a:lnTo>
                <a:lnTo>
                  <a:pt x="534924" y="922782"/>
                </a:lnTo>
                <a:lnTo>
                  <a:pt x="534924" y="267462"/>
                </a:lnTo>
                <a:lnTo>
                  <a:pt x="531422" y="224081"/>
                </a:lnTo>
                <a:lnTo>
                  <a:pt x="521287" y="182928"/>
                </a:lnTo>
                <a:lnTo>
                  <a:pt x="505067" y="144554"/>
                </a:lnTo>
                <a:lnTo>
                  <a:pt x="483315" y="109508"/>
                </a:lnTo>
                <a:lnTo>
                  <a:pt x="456580" y="78343"/>
                </a:lnTo>
                <a:lnTo>
                  <a:pt x="425415" y="51608"/>
                </a:lnTo>
                <a:lnTo>
                  <a:pt x="390369" y="29856"/>
                </a:lnTo>
                <a:lnTo>
                  <a:pt x="351995" y="13636"/>
                </a:lnTo>
                <a:lnTo>
                  <a:pt x="310842" y="3501"/>
                </a:lnTo>
                <a:lnTo>
                  <a:pt x="267461" y="0"/>
                </a:lnTo>
                <a:close/>
              </a:path>
            </a:pathLst>
          </a:custGeom>
          <a:solidFill>
            <a:srgbClr val="DE5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8587485" y="4677806"/>
            <a:ext cx="320040" cy="10185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5080" indent="139700">
              <a:lnSpc>
                <a:spcPct val="100000"/>
              </a:lnSpc>
            </a:pP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resent</a:t>
            </a:r>
            <a:r>
              <a:rPr sz="105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fin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al rec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mm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end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ns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3096767" y="3491484"/>
            <a:ext cx="91439" cy="24688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142488" y="3514344"/>
            <a:ext cx="0" cy="2380615"/>
          </a:xfrm>
          <a:custGeom>
            <a:avLst/>
            <a:gdLst/>
            <a:ahLst/>
            <a:cxnLst/>
            <a:rect l="l" t="t" r="r" b="b"/>
            <a:pathLst>
              <a:path h="2380615">
                <a:moveTo>
                  <a:pt x="0" y="0"/>
                </a:moveTo>
                <a:lnTo>
                  <a:pt x="0" y="2380195"/>
                </a:lnTo>
              </a:path>
            </a:pathLst>
          </a:custGeom>
          <a:ln w="6096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909316" y="3349752"/>
            <a:ext cx="470916" cy="23622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956560" y="3374135"/>
            <a:ext cx="376555" cy="142240"/>
          </a:xfrm>
          <a:custGeom>
            <a:avLst/>
            <a:gdLst/>
            <a:ahLst/>
            <a:cxnLst/>
            <a:rect l="l" t="t" r="r" b="b"/>
            <a:pathLst>
              <a:path w="376554" h="142239">
                <a:moveTo>
                  <a:pt x="376427" y="0"/>
                </a:moveTo>
                <a:lnTo>
                  <a:pt x="0" y="0"/>
                </a:lnTo>
                <a:lnTo>
                  <a:pt x="188213" y="141731"/>
                </a:lnTo>
                <a:lnTo>
                  <a:pt x="37642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56560" y="3374135"/>
            <a:ext cx="376555" cy="142240"/>
          </a:xfrm>
          <a:custGeom>
            <a:avLst/>
            <a:gdLst/>
            <a:ahLst/>
            <a:cxnLst/>
            <a:rect l="l" t="t" r="r" b="b"/>
            <a:pathLst>
              <a:path w="376554" h="142239">
                <a:moveTo>
                  <a:pt x="0" y="0"/>
                </a:moveTo>
                <a:lnTo>
                  <a:pt x="188213" y="141731"/>
                </a:lnTo>
                <a:lnTo>
                  <a:pt x="376427" y="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2764282" y="3250819"/>
            <a:ext cx="671830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091F23"/>
                </a:solidFill>
                <a:latin typeface="Calibri"/>
                <a:cs typeface="Calibri"/>
              </a:rPr>
              <a:t>Re</a:t>
            </a:r>
            <a:r>
              <a:rPr sz="1050" spc="-5" dirty="0">
                <a:solidFill>
                  <a:srgbClr val="091F23"/>
                </a:solidFill>
                <a:latin typeface="Calibri"/>
                <a:cs typeface="Calibri"/>
              </a:rPr>
              <a:t>por</a:t>
            </a:r>
            <a:r>
              <a:rPr sz="1050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50" spc="-2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50" spc="-5" dirty="0">
                <a:solidFill>
                  <a:srgbClr val="091F23"/>
                </a:solidFill>
                <a:latin typeface="Calibri"/>
                <a:cs typeface="Calibri"/>
              </a:rPr>
              <a:t>dat</a:t>
            </a:r>
            <a:r>
              <a:rPr sz="105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6457188" y="4597908"/>
            <a:ext cx="688975" cy="320040"/>
          </a:xfrm>
          <a:custGeom>
            <a:avLst/>
            <a:gdLst/>
            <a:ahLst/>
            <a:cxnLst/>
            <a:rect l="l" t="t" r="r" b="b"/>
            <a:pathLst>
              <a:path w="688975" h="320039">
                <a:moveTo>
                  <a:pt x="528828" y="0"/>
                </a:moveTo>
                <a:lnTo>
                  <a:pt x="147942" y="448"/>
                </a:lnTo>
                <a:lnTo>
                  <a:pt x="106036" y="9330"/>
                </a:lnTo>
                <a:lnTo>
                  <a:pt x="68981" y="28394"/>
                </a:lnTo>
                <a:lnTo>
                  <a:pt x="38347" y="56069"/>
                </a:lnTo>
                <a:lnTo>
                  <a:pt x="15706" y="90784"/>
                </a:lnTo>
                <a:lnTo>
                  <a:pt x="2629" y="130968"/>
                </a:lnTo>
                <a:lnTo>
                  <a:pt x="0" y="160020"/>
                </a:lnTo>
                <a:lnTo>
                  <a:pt x="448" y="172097"/>
                </a:lnTo>
                <a:lnTo>
                  <a:pt x="9330" y="214003"/>
                </a:lnTo>
                <a:lnTo>
                  <a:pt x="28394" y="251058"/>
                </a:lnTo>
                <a:lnTo>
                  <a:pt x="56069" y="281692"/>
                </a:lnTo>
                <a:lnTo>
                  <a:pt x="90784" y="304333"/>
                </a:lnTo>
                <a:lnTo>
                  <a:pt x="130968" y="317410"/>
                </a:lnTo>
                <a:lnTo>
                  <a:pt x="160019" y="320040"/>
                </a:lnTo>
                <a:lnTo>
                  <a:pt x="540905" y="319591"/>
                </a:lnTo>
                <a:lnTo>
                  <a:pt x="582811" y="310709"/>
                </a:lnTo>
                <a:lnTo>
                  <a:pt x="619866" y="291645"/>
                </a:lnTo>
                <a:lnTo>
                  <a:pt x="650500" y="263970"/>
                </a:lnTo>
                <a:lnTo>
                  <a:pt x="673141" y="229255"/>
                </a:lnTo>
                <a:lnTo>
                  <a:pt x="686218" y="189071"/>
                </a:lnTo>
                <a:lnTo>
                  <a:pt x="688847" y="160020"/>
                </a:lnTo>
                <a:lnTo>
                  <a:pt x="688399" y="147942"/>
                </a:lnTo>
                <a:lnTo>
                  <a:pt x="679517" y="106036"/>
                </a:lnTo>
                <a:lnTo>
                  <a:pt x="660453" y="68981"/>
                </a:lnTo>
                <a:lnTo>
                  <a:pt x="632778" y="38347"/>
                </a:lnTo>
                <a:lnTo>
                  <a:pt x="598063" y="15706"/>
                </a:lnTo>
                <a:lnTo>
                  <a:pt x="557879" y="2629"/>
                </a:lnTo>
                <a:lnTo>
                  <a:pt x="528828" y="0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6496558" y="4616577"/>
            <a:ext cx="614680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0810">
              <a:lnSpc>
                <a:spcPct val="71400"/>
              </a:lnSpc>
            </a:pP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c 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Comm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1050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832092" y="153923"/>
            <a:ext cx="2129155" cy="335280"/>
          </a:xfrm>
          <a:prstGeom prst="rect">
            <a:avLst/>
          </a:prstGeom>
          <a:solidFill>
            <a:srgbClr val="FFFFFF"/>
          </a:solidFill>
          <a:ln w="9144">
            <a:solidFill>
              <a:srgbClr val="1768B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995">
              <a:lnSpc>
                <a:spcPct val="100000"/>
              </a:lnSpc>
            </a:pP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Report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Per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od:</a:t>
            </a:r>
            <a:endParaRPr sz="1000">
              <a:latin typeface="Times New Roman"/>
              <a:cs typeface="Times New Roman"/>
            </a:endParaRPr>
          </a:p>
          <a:p>
            <a:pPr marL="544195">
              <a:lnSpc>
                <a:spcPct val="100000"/>
              </a:lnSpc>
            </a:pPr>
            <a:r>
              <a:rPr sz="1000" spc="-5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1000" spc="-10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1000" spc="-8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1000" spc="-5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1000" spc="-85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1000" spc="-9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1000" spc="-95" dirty="0">
                <a:solidFill>
                  <a:srgbClr val="091F23"/>
                </a:solidFill>
                <a:latin typeface="Times New Roman"/>
                <a:cs typeface="Times New Roman"/>
              </a:rPr>
              <a:t>R 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619244" y="728472"/>
            <a:ext cx="4389120" cy="2443480"/>
          </a:xfrm>
          <a:custGeom>
            <a:avLst/>
            <a:gdLst/>
            <a:ahLst/>
            <a:cxnLst/>
            <a:rect l="l" t="t" r="r" b="b"/>
            <a:pathLst>
              <a:path w="4389120" h="2443480">
                <a:moveTo>
                  <a:pt x="0" y="2442972"/>
                </a:moveTo>
                <a:lnTo>
                  <a:pt x="4389120" y="2442972"/>
                </a:lnTo>
                <a:lnTo>
                  <a:pt x="4389120" y="0"/>
                </a:lnTo>
                <a:lnTo>
                  <a:pt x="0" y="0"/>
                </a:lnTo>
                <a:lnTo>
                  <a:pt x="0" y="2442972"/>
                </a:lnTo>
                <a:close/>
              </a:path>
            </a:pathLst>
          </a:custGeom>
          <a:ln w="9144">
            <a:solidFill>
              <a:srgbClr val="0D43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4698238" y="790701"/>
            <a:ext cx="386270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Ju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l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spc="-1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1200" b="1" u="sng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to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be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200" b="1" u="sng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spc="-30" dirty="0">
                <a:solidFill>
                  <a:srgbClr val="091F23"/>
                </a:solidFill>
                <a:latin typeface="Calibri"/>
                <a:cs typeface="Calibri"/>
              </a:rPr>
              <a:t>P</a:t>
            </a:r>
            <a:r>
              <a:rPr sz="1200" b="1" u="sng" spc="-15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200" b="1" u="sng" spc="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p</a:t>
            </a:r>
            <a:r>
              <a:rPr sz="1200" b="1" u="sng" spc="-3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on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 in</a:t>
            </a:r>
            <a:r>
              <a:rPr sz="1200" b="1" u="sng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spc="-15" dirty="0">
                <a:solidFill>
                  <a:srgbClr val="091F23"/>
                </a:solidFill>
                <a:latin typeface="Calibri"/>
                <a:cs typeface="Calibri"/>
              </a:rPr>
              <a:t>Ca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lls/</a:t>
            </a:r>
            <a:r>
              <a:rPr sz="1200" b="1" u="sng" spc="-20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200" b="1" u="sng" spc="-2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gs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spc="-20" dirty="0">
                <a:solidFill>
                  <a:srgbClr val="091F23"/>
                </a:solidFill>
                <a:latin typeface="Calibri"/>
                <a:cs typeface="Calibri"/>
              </a:rPr>
              <a:t>b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ff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ili</a:t>
            </a:r>
            <a:r>
              <a:rPr sz="1200" b="1" u="sng" spc="-3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b="1" u="sng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200" b="1" u="sng" spc="-1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1200" b="1" u="sng" spc="-5" dirty="0">
                <a:solidFill>
                  <a:srgbClr val="091F23"/>
                </a:solidFill>
                <a:latin typeface="Calibri"/>
                <a:cs typeface="Calibri"/>
              </a:rPr>
              <a:t>n: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1589532" y="2363723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8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309116" y="2363723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028700" y="2363723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63880" y="2363723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589532" y="2206751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8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309116" y="2206751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028700" y="2206751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63880" y="220675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589532" y="2049779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8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309116" y="2049779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028700" y="2049779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63880" y="2049779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589532" y="1892807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8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309116" y="1892807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028700" y="1892807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63880" y="1892807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589532" y="1735835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8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309116" y="1735835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028700" y="1735835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63880" y="1735835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589532" y="1578863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8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309116" y="1578863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28700" y="1578863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63880" y="1578863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589532" y="1421891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8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309116" y="1421891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63880" y="1421891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63880" y="1264919"/>
            <a:ext cx="3366770" cy="0"/>
          </a:xfrm>
          <a:custGeom>
            <a:avLst/>
            <a:gdLst/>
            <a:ahLst/>
            <a:cxnLst/>
            <a:rect l="l" t="t" r="r" b="b"/>
            <a:pathLst>
              <a:path w="3366770">
                <a:moveTo>
                  <a:pt x="0" y="0"/>
                </a:moveTo>
                <a:lnTo>
                  <a:pt x="336651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63880" y="1107947"/>
            <a:ext cx="3366770" cy="0"/>
          </a:xfrm>
          <a:custGeom>
            <a:avLst/>
            <a:gdLst/>
            <a:ahLst/>
            <a:cxnLst/>
            <a:rect l="l" t="t" r="r" b="b"/>
            <a:pathLst>
              <a:path w="3366770">
                <a:moveTo>
                  <a:pt x="0" y="0"/>
                </a:moveTo>
                <a:lnTo>
                  <a:pt x="336651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59891" y="2492501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57657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940308" y="1504188"/>
            <a:ext cx="88900" cy="1016635"/>
          </a:xfrm>
          <a:custGeom>
            <a:avLst/>
            <a:gdLst/>
            <a:ahLst/>
            <a:cxnLst/>
            <a:rect l="l" t="t" r="r" b="b"/>
            <a:pathLst>
              <a:path w="88900" h="1016635">
                <a:moveTo>
                  <a:pt x="88391" y="0"/>
                </a:moveTo>
                <a:lnTo>
                  <a:pt x="0" y="0"/>
                </a:lnTo>
                <a:lnTo>
                  <a:pt x="0" y="1016508"/>
                </a:lnTo>
                <a:lnTo>
                  <a:pt x="88391" y="1016508"/>
                </a:lnTo>
                <a:lnTo>
                  <a:pt x="8839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220724" y="1333500"/>
            <a:ext cx="88900" cy="1187450"/>
          </a:xfrm>
          <a:custGeom>
            <a:avLst/>
            <a:gdLst/>
            <a:ahLst/>
            <a:cxnLst/>
            <a:rect l="l" t="t" r="r" b="b"/>
            <a:pathLst>
              <a:path w="88900" h="1187450">
                <a:moveTo>
                  <a:pt x="88391" y="0"/>
                </a:moveTo>
                <a:lnTo>
                  <a:pt x="0" y="0"/>
                </a:lnTo>
                <a:lnTo>
                  <a:pt x="0" y="1187196"/>
                </a:lnTo>
                <a:lnTo>
                  <a:pt x="88391" y="1187196"/>
                </a:lnTo>
                <a:lnTo>
                  <a:pt x="8839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501139" y="1277111"/>
            <a:ext cx="88900" cy="1243965"/>
          </a:xfrm>
          <a:custGeom>
            <a:avLst/>
            <a:gdLst/>
            <a:ahLst/>
            <a:cxnLst/>
            <a:rect l="l" t="t" r="r" b="b"/>
            <a:pathLst>
              <a:path w="88900" h="1243964">
                <a:moveTo>
                  <a:pt x="88391" y="0"/>
                </a:moveTo>
                <a:lnTo>
                  <a:pt x="0" y="0"/>
                </a:lnTo>
                <a:lnTo>
                  <a:pt x="0" y="1243584"/>
                </a:lnTo>
                <a:lnTo>
                  <a:pt x="88391" y="1243584"/>
                </a:lnTo>
                <a:lnTo>
                  <a:pt x="8839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63880" y="2520695"/>
            <a:ext cx="3366770" cy="0"/>
          </a:xfrm>
          <a:custGeom>
            <a:avLst/>
            <a:gdLst/>
            <a:ahLst/>
            <a:cxnLst/>
            <a:rect l="l" t="t" r="r" b="b"/>
            <a:pathLst>
              <a:path w="3366770">
                <a:moveTo>
                  <a:pt x="0" y="0"/>
                </a:moveTo>
                <a:lnTo>
                  <a:pt x="336651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04087" y="1258824"/>
            <a:ext cx="841375" cy="355600"/>
          </a:xfrm>
          <a:custGeom>
            <a:avLst/>
            <a:gdLst/>
            <a:ahLst/>
            <a:cxnLst/>
            <a:rect l="l" t="t" r="r" b="b"/>
            <a:pathLst>
              <a:path w="841375" h="355600">
                <a:moveTo>
                  <a:pt x="0" y="355091"/>
                </a:moveTo>
                <a:lnTo>
                  <a:pt x="280416" y="94487"/>
                </a:lnTo>
                <a:lnTo>
                  <a:pt x="560832" y="0"/>
                </a:lnTo>
                <a:lnTo>
                  <a:pt x="841248" y="97536"/>
                </a:lnTo>
              </a:path>
            </a:pathLst>
          </a:custGeom>
          <a:ln w="27432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984503" y="2519933"/>
            <a:ext cx="561340" cy="0"/>
          </a:xfrm>
          <a:custGeom>
            <a:avLst/>
            <a:gdLst/>
            <a:ahLst/>
            <a:cxnLst/>
            <a:rect l="l" t="t" r="r" b="b"/>
            <a:pathLst>
              <a:path w="561340">
                <a:moveTo>
                  <a:pt x="0" y="0"/>
                </a:moveTo>
                <a:lnTo>
                  <a:pt x="560832" y="0"/>
                </a:lnTo>
              </a:path>
            </a:pathLst>
          </a:custGeom>
          <a:ln w="3175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984503" y="1539239"/>
            <a:ext cx="561340" cy="262255"/>
          </a:xfrm>
          <a:custGeom>
            <a:avLst/>
            <a:gdLst/>
            <a:ahLst/>
            <a:cxnLst/>
            <a:rect l="l" t="t" r="r" b="b"/>
            <a:pathLst>
              <a:path w="561340" h="262255">
                <a:moveTo>
                  <a:pt x="0" y="0"/>
                </a:moveTo>
                <a:lnTo>
                  <a:pt x="280416" y="54863"/>
                </a:lnTo>
                <a:lnTo>
                  <a:pt x="560832" y="262127"/>
                </a:lnTo>
              </a:path>
            </a:pathLst>
          </a:custGeom>
          <a:ln w="2743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963167" y="1767839"/>
            <a:ext cx="21590" cy="751840"/>
          </a:xfrm>
          <a:custGeom>
            <a:avLst/>
            <a:gdLst/>
            <a:ahLst/>
            <a:cxnLst/>
            <a:rect l="l" t="t" r="r" b="b"/>
            <a:pathLst>
              <a:path w="21590" h="751839">
                <a:moveTo>
                  <a:pt x="21335" y="751332"/>
                </a:moveTo>
                <a:lnTo>
                  <a:pt x="0" y="0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264919" y="1840992"/>
            <a:ext cx="29209" cy="678180"/>
          </a:xfrm>
          <a:custGeom>
            <a:avLst/>
            <a:gdLst/>
            <a:ahLst/>
            <a:cxnLst/>
            <a:rect l="l" t="t" r="r" b="b"/>
            <a:pathLst>
              <a:path w="29209" h="678180">
                <a:moveTo>
                  <a:pt x="0" y="678180"/>
                </a:moveTo>
                <a:lnTo>
                  <a:pt x="28956" y="0"/>
                </a:lnTo>
              </a:path>
            </a:pathLst>
          </a:custGeom>
          <a:ln w="9143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545336" y="2049779"/>
            <a:ext cx="43180" cy="471170"/>
          </a:xfrm>
          <a:custGeom>
            <a:avLst/>
            <a:gdLst/>
            <a:ahLst/>
            <a:cxnLst/>
            <a:rect l="l" t="t" r="r" b="b"/>
            <a:pathLst>
              <a:path w="43180" h="471169">
                <a:moveTo>
                  <a:pt x="0" y="470916"/>
                </a:moveTo>
                <a:lnTo>
                  <a:pt x="42671" y="0"/>
                </a:lnTo>
              </a:path>
            </a:pathLst>
          </a:custGeom>
          <a:ln w="9143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851408" y="1618869"/>
            <a:ext cx="2235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53%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182725" y="1692910"/>
            <a:ext cx="2235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475994" y="1901951"/>
            <a:ext cx="2235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37%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024629" y="2455545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024629" y="2172970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024629" y="1890141"/>
            <a:ext cx="1416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024629" y="1607185"/>
            <a:ext cx="1416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15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024629" y="1324355"/>
            <a:ext cx="1416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024629" y="1041780"/>
            <a:ext cx="1416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25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271373" y="1041780"/>
            <a:ext cx="200025" cy="155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450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400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350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300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250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200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150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60"/>
              </a:spcBef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155"/>
              </a:spcBef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  <a:p>
            <a:pPr marL="115570" algn="ctr">
              <a:lnSpc>
                <a:spcPct val="100000"/>
              </a:lnSpc>
              <a:spcBef>
                <a:spcPts val="155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77774" y="2604261"/>
            <a:ext cx="810260" cy="40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4490">
              <a:lnSpc>
                <a:spcPct val="100000"/>
              </a:lnSpc>
              <a:tabLst>
                <a:tab pos="616585" algn="l"/>
              </a:tabLst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J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l	</a:t>
            </a: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900" spc="5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#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30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f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ls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#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f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ee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2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126492" y="2906267"/>
            <a:ext cx="93345" cy="64135"/>
          </a:xfrm>
          <a:custGeom>
            <a:avLst/>
            <a:gdLst/>
            <a:ahLst/>
            <a:cxnLst/>
            <a:rect l="l" t="t" r="r" b="b"/>
            <a:pathLst>
              <a:path w="93345" h="64135">
                <a:moveTo>
                  <a:pt x="0" y="64008"/>
                </a:moveTo>
                <a:lnTo>
                  <a:pt x="92964" y="64008"/>
                </a:lnTo>
                <a:lnTo>
                  <a:pt x="9296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2E9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935736" y="2799588"/>
            <a:ext cx="228600" cy="11125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979169" y="2835401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959" y="0"/>
                </a:lnTo>
              </a:path>
            </a:pathLst>
          </a:custGeom>
          <a:ln w="25908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1168095" y="2604261"/>
            <a:ext cx="3281045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ep   </a:t>
            </a:r>
            <a:r>
              <a:rPr sz="900" spc="8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   </a:t>
            </a:r>
            <a:r>
              <a:rPr sz="900" spc="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   </a:t>
            </a:r>
            <a:r>
              <a:rPr sz="9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    </a:t>
            </a:r>
            <a:r>
              <a:rPr sz="900" spc="-9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Jan    </a:t>
            </a:r>
            <a:r>
              <a:rPr sz="900" spc="-7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eb   </a:t>
            </a:r>
            <a:r>
              <a:rPr sz="9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Mar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   </a:t>
            </a: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 A</a:t>
            </a:r>
            <a:r>
              <a:rPr sz="900" spc="5" dirty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   </a:t>
            </a:r>
            <a:r>
              <a:rPr sz="900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May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   </a:t>
            </a:r>
            <a:r>
              <a:rPr sz="9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J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  <a:p>
            <a:pPr marL="31750" marR="5080">
              <a:lnSpc>
                <a:spcPct val="100000"/>
              </a:lnSpc>
              <a:spcBef>
                <a:spcPts val="334"/>
              </a:spcBef>
            </a:pPr>
            <a:r>
              <a:rPr sz="800" spc="-10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-80" dirty="0">
                <a:solidFill>
                  <a:srgbClr val="091F23"/>
                </a:solidFill>
                <a:latin typeface="Times New Roman"/>
                <a:cs typeface="Times New Roman"/>
              </a:rPr>
              <a:t>v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#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f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mm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y</a:t>
            </a:r>
            <a:r>
              <a:rPr sz="8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mb</a:t>
            </a:r>
            <a:r>
              <a:rPr sz="800" spc="3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2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8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att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en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lls</a:t>
            </a:r>
            <a:r>
              <a:rPr sz="8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(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cl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v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s, 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x</a:t>
            </a:r>
            <a:r>
              <a:rPr sz="800" spc="-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-7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-95" dirty="0">
                <a:solidFill>
                  <a:srgbClr val="091F23"/>
                </a:solidFill>
                <a:latin typeface="Times New Roman"/>
                <a:cs typeface="Times New Roman"/>
              </a:rPr>
              <a:t>CANN</a:t>
            </a:r>
            <a:r>
              <a:rPr sz="8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st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ff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)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.</a:t>
            </a:r>
            <a:r>
              <a:rPr sz="8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 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at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-25" dirty="0">
                <a:solidFill>
                  <a:srgbClr val="091F23"/>
                </a:solidFill>
                <a:latin typeface="Times New Roman"/>
                <a:cs typeface="Times New Roman"/>
              </a:rPr>
              <a:t>: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v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f</a:t>
            </a:r>
            <a:r>
              <a:rPr sz="800" spc="-2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20" dirty="0">
                <a:solidFill>
                  <a:srgbClr val="091F23"/>
                </a:solidFill>
                <a:latin typeface="Times New Roman"/>
                <a:cs typeface="Times New Roman"/>
              </a:rPr>
              <a:t>subg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ou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ps</a:t>
            </a:r>
            <a:r>
              <a:rPr sz="800" spc="-1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15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en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y</a:t>
            </a:r>
            <a:r>
              <a:rPr sz="800" spc="-1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h</a:t>
            </a:r>
            <a:r>
              <a:rPr sz="800" spc="-25" dirty="0">
                <a:solidFill>
                  <a:srgbClr val="091F23"/>
                </a:solidFill>
                <a:latin typeface="Times New Roman"/>
                <a:cs typeface="Times New Roman"/>
              </a:rPr>
              <a:t>ly</a:t>
            </a:r>
            <a:r>
              <a:rPr sz="8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at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2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(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v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an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ts</a:t>
            </a:r>
            <a:r>
              <a:rPr sz="800" spc="20" dirty="0">
                <a:solidFill>
                  <a:srgbClr val="091F23"/>
                </a:solidFill>
                <a:latin typeface="Times New Roman"/>
                <a:cs typeface="Times New Roman"/>
              </a:rPr>
              <a:t>/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800" spc="-1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ne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-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an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s)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4204080" y="1224967"/>
            <a:ext cx="152400" cy="11804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000" spc="-5" dirty="0">
                <a:solidFill>
                  <a:srgbClr val="585858"/>
                </a:solidFill>
                <a:latin typeface="Calibri"/>
                <a:cs typeface="Calibri"/>
              </a:rPr>
              <a:t>ee</a:t>
            </a:r>
            <a:r>
              <a:rPr sz="1000" dirty="0">
                <a:solidFill>
                  <a:srgbClr val="585858"/>
                </a:solidFill>
                <a:latin typeface="Calibri"/>
                <a:cs typeface="Calibri"/>
              </a:rPr>
              <a:t>ti</a:t>
            </a:r>
            <a:r>
              <a:rPr sz="1000" spc="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000" dirty="0">
                <a:solidFill>
                  <a:srgbClr val="585858"/>
                </a:solidFill>
                <a:latin typeface="Calibri"/>
                <a:cs typeface="Calibri"/>
              </a:rPr>
              <a:t>gs</a:t>
            </a:r>
            <a:r>
              <a:rPr sz="1000" spc="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85858"/>
                </a:solidFill>
                <a:latin typeface="Calibri"/>
                <a:cs typeface="Calibri"/>
              </a:rPr>
              <a:t>&amp;</a:t>
            </a:r>
            <a:r>
              <a:rPr sz="10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85858"/>
                </a:solidFill>
                <a:latin typeface="Calibri"/>
                <a:cs typeface="Calibri"/>
              </a:rPr>
              <a:t>Att</a:t>
            </a:r>
            <a:r>
              <a:rPr sz="10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000" dirty="0">
                <a:solidFill>
                  <a:srgbClr val="585858"/>
                </a:solidFill>
                <a:latin typeface="Calibri"/>
                <a:cs typeface="Calibri"/>
              </a:rPr>
              <a:t>nd</a:t>
            </a:r>
            <a:r>
              <a:rPr sz="1000" spc="-5" dirty="0">
                <a:solidFill>
                  <a:srgbClr val="585858"/>
                </a:solidFill>
                <a:latin typeface="Calibri"/>
                <a:cs typeface="Calibri"/>
              </a:rPr>
              <a:t>ee</a:t>
            </a:r>
            <a:r>
              <a:rPr sz="100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103962" y="1637459"/>
            <a:ext cx="152400" cy="356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1000" dirty="0">
                <a:solidFill>
                  <a:srgbClr val="585858"/>
                </a:solidFill>
                <a:latin typeface="Calibri"/>
                <a:cs typeface="Calibri"/>
              </a:rPr>
              <a:t>ails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79247" y="2781300"/>
            <a:ext cx="228600" cy="11125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22681" y="2817114"/>
            <a:ext cx="130175" cy="0"/>
          </a:xfrm>
          <a:custGeom>
            <a:avLst/>
            <a:gdLst/>
            <a:ahLst/>
            <a:cxnLst/>
            <a:rect l="l" t="t" r="r" b="b"/>
            <a:pathLst>
              <a:path w="130175">
                <a:moveTo>
                  <a:pt x="0" y="0"/>
                </a:moveTo>
                <a:lnTo>
                  <a:pt x="129959" y="0"/>
                </a:lnTo>
              </a:path>
            </a:pathLst>
          </a:custGeom>
          <a:ln w="25908">
            <a:solidFill>
              <a:srgbClr val="EA90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330696" y="5151120"/>
            <a:ext cx="286511" cy="62026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372605" y="5173979"/>
            <a:ext cx="163195" cy="457200"/>
          </a:xfrm>
          <a:custGeom>
            <a:avLst/>
            <a:gdLst/>
            <a:ahLst/>
            <a:cxnLst/>
            <a:rect l="l" t="t" r="r" b="b"/>
            <a:pathLst>
              <a:path w="163195" h="457200">
                <a:moveTo>
                  <a:pt x="111379" y="379095"/>
                </a:moveTo>
                <a:lnTo>
                  <a:pt x="85471" y="379095"/>
                </a:lnTo>
                <a:lnTo>
                  <a:pt x="124333" y="456844"/>
                </a:lnTo>
                <a:lnTo>
                  <a:pt x="156720" y="392049"/>
                </a:lnTo>
                <a:lnTo>
                  <a:pt x="111379" y="392049"/>
                </a:lnTo>
                <a:lnTo>
                  <a:pt x="111379" y="379095"/>
                </a:lnTo>
                <a:close/>
              </a:path>
              <a:path w="163195" h="457200">
                <a:moveTo>
                  <a:pt x="111379" y="12954"/>
                </a:moveTo>
                <a:lnTo>
                  <a:pt x="111379" y="392049"/>
                </a:lnTo>
                <a:lnTo>
                  <a:pt x="137287" y="392049"/>
                </a:lnTo>
                <a:lnTo>
                  <a:pt x="137287" y="25908"/>
                </a:lnTo>
                <a:lnTo>
                  <a:pt x="124333" y="25908"/>
                </a:lnTo>
                <a:lnTo>
                  <a:pt x="111379" y="12954"/>
                </a:lnTo>
                <a:close/>
              </a:path>
              <a:path w="163195" h="457200">
                <a:moveTo>
                  <a:pt x="163195" y="379095"/>
                </a:moveTo>
                <a:lnTo>
                  <a:pt x="137287" y="379095"/>
                </a:lnTo>
                <a:lnTo>
                  <a:pt x="137287" y="392049"/>
                </a:lnTo>
                <a:lnTo>
                  <a:pt x="156720" y="392049"/>
                </a:lnTo>
                <a:lnTo>
                  <a:pt x="163195" y="379095"/>
                </a:lnTo>
                <a:close/>
              </a:path>
              <a:path w="163195" h="457200">
                <a:moveTo>
                  <a:pt x="131445" y="0"/>
                </a:moveTo>
                <a:lnTo>
                  <a:pt x="0" y="0"/>
                </a:lnTo>
                <a:lnTo>
                  <a:pt x="0" y="25908"/>
                </a:lnTo>
                <a:lnTo>
                  <a:pt x="111379" y="25908"/>
                </a:lnTo>
                <a:lnTo>
                  <a:pt x="111379" y="12954"/>
                </a:lnTo>
                <a:lnTo>
                  <a:pt x="137287" y="12954"/>
                </a:lnTo>
                <a:lnTo>
                  <a:pt x="137287" y="5842"/>
                </a:lnTo>
                <a:lnTo>
                  <a:pt x="131445" y="0"/>
                </a:lnTo>
                <a:close/>
              </a:path>
              <a:path w="163195" h="457200">
                <a:moveTo>
                  <a:pt x="137287" y="12954"/>
                </a:moveTo>
                <a:lnTo>
                  <a:pt x="111379" y="12954"/>
                </a:lnTo>
                <a:lnTo>
                  <a:pt x="124333" y="25908"/>
                </a:lnTo>
                <a:lnTo>
                  <a:pt x="137287" y="25908"/>
                </a:lnTo>
                <a:lnTo>
                  <a:pt x="137287" y="12954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800344" y="5035296"/>
            <a:ext cx="707390" cy="318770"/>
          </a:xfrm>
          <a:custGeom>
            <a:avLst/>
            <a:gdLst/>
            <a:ahLst/>
            <a:cxnLst/>
            <a:rect l="l" t="t" r="r" b="b"/>
            <a:pathLst>
              <a:path w="707390" h="318770">
                <a:moveTo>
                  <a:pt x="547877" y="0"/>
                </a:moveTo>
                <a:lnTo>
                  <a:pt x="148416" y="362"/>
                </a:lnTo>
                <a:lnTo>
                  <a:pt x="106399" y="8968"/>
                </a:lnTo>
                <a:lnTo>
                  <a:pt x="69231" y="27837"/>
                </a:lnTo>
                <a:lnTo>
                  <a:pt x="38493" y="55387"/>
                </a:lnTo>
                <a:lnTo>
                  <a:pt x="15769" y="90035"/>
                </a:lnTo>
                <a:lnTo>
                  <a:pt x="2640" y="130199"/>
                </a:lnTo>
                <a:lnTo>
                  <a:pt x="0" y="159257"/>
                </a:lnTo>
                <a:lnTo>
                  <a:pt x="362" y="170099"/>
                </a:lnTo>
                <a:lnTo>
                  <a:pt x="8968" y="212116"/>
                </a:lnTo>
                <a:lnTo>
                  <a:pt x="27837" y="249284"/>
                </a:lnTo>
                <a:lnTo>
                  <a:pt x="55387" y="280022"/>
                </a:lnTo>
                <a:lnTo>
                  <a:pt x="90035" y="302746"/>
                </a:lnTo>
                <a:lnTo>
                  <a:pt x="130199" y="315875"/>
                </a:lnTo>
                <a:lnTo>
                  <a:pt x="159257" y="318515"/>
                </a:lnTo>
                <a:lnTo>
                  <a:pt x="558719" y="318153"/>
                </a:lnTo>
                <a:lnTo>
                  <a:pt x="600736" y="309547"/>
                </a:lnTo>
                <a:lnTo>
                  <a:pt x="637904" y="290678"/>
                </a:lnTo>
                <a:lnTo>
                  <a:pt x="668642" y="263128"/>
                </a:lnTo>
                <a:lnTo>
                  <a:pt x="691366" y="228480"/>
                </a:lnTo>
                <a:lnTo>
                  <a:pt x="704495" y="188316"/>
                </a:lnTo>
                <a:lnTo>
                  <a:pt x="707135" y="159257"/>
                </a:lnTo>
                <a:lnTo>
                  <a:pt x="706773" y="148416"/>
                </a:lnTo>
                <a:lnTo>
                  <a:pt x="698167" y="106399"/>
                </a:lnTo>
                <a:lnTo>
                  <a:pt x="679298" y="69231"/>
                </a:lnTo>
                <a:lnTo>
                  <a:pt x="651748" y="38493"/>
                </a:lnTo>
                <a:lnTo>
                  <a:pt x="617100" y="15769"/>
                </a:lnTo>
                <a:lnTo>
                  <a:pt x="576936" y="2640"/>
                </a:lnTo>
                <a:lnTo>
                  <a:pt x="547877" y="0"/>
                </a:lnTo>
                <a:close/>
              </a:path>
            </a:pathLst>
          </a:custGeom>
          <a:solidFill>
            <a:srgbClr val="114E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5956808" y="5053482"/>
            <a:ext cx="394970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08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ts val="1080"/>
              </a:lnSpc>
            </a:pP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3823715" y="5091684"/>
            <a:ext cx="335279" cy="4084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3866388" y="5154167"/>
            <a:ext cx="172085" cy="283210"/>
          </a:xfrm>
          <a:custGeom>
            <a:avLst/>
            <a:gdLst/>
            <a:ahLst/>
            <a:cxnLst/>
            <a:rect l="l" t="t" r="r" b="b"/>
            <a:pathLst>
              <a:path w="172085" h="283210">
                <a:moveTo>
                  <a:pt x="93852" y="25907"/>
                </a:moveTo>
                <a:lnTo>
                  <a:pt x="5841" y="25907"/>
                </a:lnTo>
                <a:lnTo>
                  <a:pt x="0" y="31749"/>
                </a:lnTo>
                <a:lnTo>
                  <a:pt x="0" y="282828"/>
                </a:lnTo>
                <a:lnTo>
                  <a:pt x="25908" y="282828"/>
                </a:lnTo>
                <a:lnTo>
                  <a:pt x="25908" y="51815"/>
                </a:lnTo>
                <a:lnTo>
                  <a:pt x="12953" y="51815"/>
                </a:lnTo>
                <a:lnTo>
                  <a:pt x="25908" y="38861"/>
                </a:lnTo>
                <a:lnTo>
                  <a:pt x="93852" y="38861"/>
                </a:lnTo>
                <a:lnTo>
                  <a:pt x="93852" y="25907"/>
                </a:lnTo>
                <a:close/>
              </a:path>
              <a:path w="172085" h="283210">
                <a:moveTo>
                  <a:pt x="93852" y="0"/>
                </a:moveTo>
                <a:lnTo>
                  <a:pt x="93852" y="77723"/>
                </a:lnTo>
                <a:lnTo>
                  <a:pt x="145669" y="51815"/>
                </a:lnTo>
                <a:lnTo>
                  <a:pt x="106807" y="51815"/>
                </a:lnTo>
                <a:lnTo>
                  <a:pt x="106807" y="25907"/>
                </a:lnTo>
                <a:lnTo>
                  <a:pt x="145668" y="25907"/>
                </a:lnTo>
                <a:lnTo>
                  <a:pt x="93852" y="0"/>
                </a:lnTo>
                <a:close/>
              </a:path>
              <a:path w="172085" h="283210">
                <a:moveTo>
                  <a:pt x="25908" y="38861"/>
                </a:moveTo>
                <a:lnTo>
                  <a:pt x="12953" y="51815"/>
                </a:lnTo>
                <a:lnTo>
                  <a:pt x="25908" y="51815"/>
                </a:lnTo>
                <a:lnTo>
                  <a:pt x="25908" y="38861"/>
                </a:lnTo>
                <a:close/>
              </a:path>
              <a:path w="172085" h="283210">
                <a:moveTo>
                  <a:pt x="93852" y="38861"/>
                </a:moveTo>
                <a:lnTo>
                  <a:pt x="25908" y="38861"/>
                </a:lnTo>
                <a:lnTo>
                  <a:pt x="25908" y="51815"/>
                </a:lnTo>
                <a:lnTo>
                  <a:pt x="93852" y="51815"/>
                </a:lnTo>
                <a:lnTo>
                  <a:pt x="93852" y="38861"/>
                </a:lnTo>
                <a:close/>
              </a:path>
              <a:path w="172085" h="283210">
                <a:moveTo>
                  <a:pt x="145668" y="25907"/>
                </a:moveTo>
                <a:lnTo>
                  <a:pt x="106807" y="25907"/>
                </a:lnTo>
                <a:lnTo>
                  <a:pt x="106807" y="51815"/>
                </a:lnTo>
                <a:lnTo>
                  <a:pt x="145669" y="51815"/>
                </a:lnTo>
                <a:lnTo>
                  <a:pt x="171576" y="38861"/>
                </a:lnTo>
                <a:lnTo>
                  <a:pt x="145668" y="25907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524755" y="5152644"/>
            <a:ext cx="288036" cy="62026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568190" y="5175503"/>
            <a:ext cx="163195" cy="457200"/>
          </a:xfrm>
          <a:custGeom>
            <a:avLst/>
            <a:gdLst/>
            <a:ahLst/>
            <a:cxnLst/>
            <a:rect l="l" t="t" r="r" b="b"/>
            <a:pathLst>
              <a:path w="163195" h="457200">
                <a:moveTo>
                  <a:pt x="111379" y="379095"/>
                </a:moveTo>
                <a:lnTo>
                  <a:pt x="85471" y="379095"/>
                </a:lnTo>
                <a:lnTo>
                  <a:pt x="124333" y="456844"/>
                </a:lnTo>
                <a:lnTo>
                  <a:pt x="156720" y="392049"/>
                </a:lnTo>
                <a:lnTo>
                  <a:pt x="111379" y="392049"/>
                </a:lnTo>
                <a:lnTo>
                  <a:pt x="111379" y="379095"/>
                </a:lnTo>
                <a:close/>
              </a:path>
              <a:path w="163195" h="457200">
                <a:moveTo>
                  <a:pt x="111379" y="12954"/>
                </a:moveTo>
                <a:lnTo>
                  <a:pt x="111379" y="392049"/>
                </a:lnTo>
                <a:lnTo>
                  <a:pt x="137287" y="392049"/>
                </a:lnTo>
                <a:lnTo>
                  <a:pt x="137287" y="25908"/>
                </a:lnTo>
                <a:lnTo>
                  <a:pt x="124333" y="25908"/>
                </a:lnTo>
                <a:lnTo>
                  <a:pt x="111379" y="12954"/>
                </a:lnTo>
                <a:close/>
              </a:path>
              <a:path w="163195" h="457200">
                <a:moveTo>
                  <a:pt x="163195" y="379095"/>
                </a:moveTo>
                <a:lnTo>
                  <a:pt x="137287" y="379095"/>
                </a:lnTo>
                <a:lnTo>
                  <a:pt x="137287" y="392049"/>
                </a:lnTo>
                <a:lnTo>
                  <a:pt x="156720" y="392049"/>
                </a:lnTo>
                <a:lnTo>
                  <a:pt x="163195" y="379095"/>
                </a:lnTo>
                <a:close/>
              </a:path>
              <a:path w="163195" h="457200">
                <a:moveTo>
                  <a:pt x="131445" y="0"/>
                </a:moveTo>
                <a:lnTo>
                  <a:pt x="0" y="0"/>
                </a:lnTo>
                <a:lnTo>
                  <a:pt x="0" y="25908"/>
                </a:lnTo>
                <a:lnTo>
                  <a:pt x="111379" y="25908"/>
                </a:lnTo>
                <a:lnTo>
                  <a:pt x="111379" y="12954"/>
                </a:lnTo>
                <a:lnTo>
                  <a:pt x="137287" y="12954"/>
                </a:lnTo>
                <a:lnTo>
                  <a:pt x="137287" y="5842"/>
                </a:lnTo>
                <a:lnTo>
                  <a:pt x="131445" y="0"/>
                </a:lnTo>
                <a:close/>
              </a:path>
              <a:path w="163195" h="457200">
                <a:moveTo>
                  <a:pt x="137287" y="12954"/>
                </a:moveTo>
                <a:lnTo>
                  <a:pt x="111379" y="12954"/>
                </a:lnTo>
                <a:lnTo>
                  <a:pt x="124333" y="25908"/>
                </a:lnTo>
                <a:lnTo>
                  <a:pt x="137287" y="25908"/>
                </a:lnTo>
                <a:lnTo>
                  <a:pt x="137287" y="12954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997452" y="5036820"/>
            <a:ext cx="706120" cy="318770"/>
          </a:xfrm>
          <a:custGeom>
            <a:avLst/>
            <a:gdLst/>
            <a:ahLst/>
            <a:cxnLst/>
            <a:rect l="l" t="t" r="r" b="b"/>
            <a:pathLst>
              <a:path w="706120" h="318770">
                <a:moveTo>
                  <a:pt x="546353" y="0"/>
                </a:moveTo>
                <a:lnTo>
                  <a:pt x="148416" y="362"/>
                </a:lnTo>
                <a:lnTo>
                  <a:pt x="106399" y="8968"/>
                </a:lnTo>
                <a:lnTo>
                  <a:pt x="69231" y="27837"/>
                </a:lnTo>
                <a:lnTo>
                  <a:pt x="38493" y="55387"/>
                </a:lnTo>
                <a:lnTo>
                  <a:pt x="15769" y="90035"/>
                </a:lnTo>
                <a:lnTo>
                  <a:pt x="2640" y="130199"/>
                </a:lnTo>
                <a:lnTo>
                  <a:pt x="0" y="159257"/>
                </a:lnTo>
                <a:lnTo>
                  <a:pt x="362" y="170099"/>
                </a:lnTo>
                <a:lnTo>
                  <a:pt x="8968" y="212116"/>
                </a:lnTo>
                <a:lnTo>
                  <a:pt x="27837" y="249284"/>
                </a:lnTo>
                <a:lnTo>
                  <a:pt x="55387" y="280022"/>
                </a:lnTo>
                <a:lnTo>
                  <a:pt x="90035" y="302746"/>
                </a:lnTo>
                <a:lnTo>
                  <a:pt x="130199" y="315875"/>
                </a:lnTo>
                <a:lnTo>
                  <a:pt x="159258" y="318515"/>
                </a:lnTo>
                <a:lnTo>
                  <a:pt x="557195" y="318153"/>
                </a:lnTo>
                <a:lnTo>
                  <a:pt x="599212" y="309547"/>
                </a:lnTo>
                <a:lnTo>
                  <a:pt x="636380" y="290678"/>
                </a:lnTo>
                <a:lnTo>
                  <a:pt x="667118" y="263128"/>
                </a:lnTo>
                <a:lnTo>
                  <a:pt x="689842" y="228480"/>
                </a:lnTo>
                <a:lnTo>
                  <a:pt x="702971" y="188316"/>
                </a:lnTo>
                <a:lnTo>
                  <a:pt x="705612" y="159257"/>
                </a:lnTo>
                <a:lnTo>
                  <a:pt x="705249" y="148416"/>
                </a:lnTo>
                <a:lnTo>
                  <a:pt x="696643" y="106399"/>
                </a:lnTo>
                <a:lnTo>
                  <a:pt x="677774" y="69231"/>
                </a:lnTo>
                <a:lnTo>
                  <a:pt x="650224" y="38493"/>
                </a:lnTo>
                <a:lnTo>
                  <a:pt x="615576" y="15769"/>
                </a:lnTo>
                <a:lnTo>
                  <a:pt x="575412" y="2640"/>
                </a:lnTo>
                <a:lnTo>
                  <a:pt x="546353" y="0"/>
                </a:lnTo>
                <a:close/>
              </a:path>
            </a:pathLst>
          </a:custGeom>
          <a:solidFill>
            <a:srgbClr val="114E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4153027" y="5055234"/>
            <a:ext cx="39433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>
              <a:lnSpc>
                <a:spcPts val="1080"/>
              </a:lnSpc>
            </a:pPr>
            <a:r>
              <a:rPr sz="1050" spc="-5" dirty="0">
                <a:solidFill>
                  <a:srgbClr val="FFFFFF"/>
                </a:solidFill>
                <a:latin typeface="Calibri"/>
                <a:cs typeface="Calibri"/>
              </a:rPr>
              <a:t>CCWG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ts val="1080"/>
              </a:lnSpc>
            </a:pPr>
            <a:r>
              <a:rPr sz="1050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4844034" y="2899234"/>
            <a:ext cx="1932939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ned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-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-2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5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an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2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800" spc="-1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(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x</a:t>
            </a:r>
            <a:r>
              <a:rPr sz="800" spc="-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v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s) </a:t>
            </a:r>
            <a:r>
              <a:rPr sz="800" spc="-145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ee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2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att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en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3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20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(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-25" dirty="0">
                <a:solidFill>
                  <a:srgbClr val="091F23"/>
                </a:solidFill>
                <a:latin typeface="Times New Roman"/>
                <a:cs typeface="Times New Roman"/>
              </a:rPr>
              <a:t>ll)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4692396" y="3043427"/>
            <a:ext cx="93345" cy="62865"/>
          </a:xfrm>
          <a:custGeom>
            <a:avLst/>
            <a:gdLst/>
            <a:ahLst/>
            <a:cxnLst/>
            <a:rect l="l" t="t" r="r" b="b"/>
            <a:pathLst>
              <a:path w="93345" h="62864">
                <a:moveTo>
                  <a:pt x="0" y="62484"/>
                </a:moveTo>
                <a:lnTo>
                  <a:pt x="92963" y="62484"/>
                </a:lnTo>
                <a:lnTo>
                  <a:pt x="92963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EA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692396" y="2927604"/>
            <a:ext cx="93345" cy="62865"/>
          </a:xfrm>
          <a:custGeom>
            <a:avLst/>
            <a:gdLst/>
            <a:ahLst/>
            <a:cxnLst/>
            <a:rect l="l" t="t" r="r" b="b"/>
            <a:pathLst>
              <a:path w="93345" h="62864">
                <a:moveTo>
                  <a:pt x="0" y="62484"/>
                </a:moveTo>
                <a:lnTo>
                  <a:pt x="92963" y="62484"/>
                </a:lnTo>
                <a:lnTo>
                  <a:pt x="92963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2E9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8744711" y="2313432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8633459" y="2313432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6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8353043" y="2313432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176516" y="2313432"/>
            <a:ext cx="1088390" cy="0"/>
          </a:xfrm>
          <a:custGeom>
            <a:avLst/>
            <a:gdLst/>
            <a:ahLst/>
            <a:cxnLst/>
            <a:rect l="l" t="t" r="r" b="b"/>
            <a:pathLst>
              <a:path w="1088390">
                <a:moveTo>
                  <a:pt x="0" y="0"/>
                </a:moveTo>
                <a:lnTo>
                  <a:pt x="108813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7065264" y="2313432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5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312664" y="2313432"/>
            <a:ext cx="1664335" cy="0"/>
          </a:xfrm>
          <a:custGeom>
            <a:avLst/>
            <a:gdLst/>
            <a:ahLst/>
            <a:cxnLst/>
            <a:rect l="l" t="t" r="r" b="b"/>
            <a:pathLst>
              <a:path w="1664334">
                <a:moveTo>
                  <a:pt x="0" y="0"/>
                </a:moveTo>
                <a:lnTo>
                  <a:pt x="16642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8744711" y="2100072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8633459" y="2100072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6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353043" y="2100072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4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176516" y="2100072"/>
            <a:ext cx="1088390" cy="0"/>
          </a:xfrm>
          <a:custGeom>
            <a:avLst/>
            <a:gdLst/>
            <a:ahLst/>
            <a:cxnLst/>
            <a:rect l="l" t="t" r="r" b="b"/>
            <a:pathLst>
              <a:path w="1088390">
                <a:moveTo>
                  <a:pt x="0" y="0"/>
                </a:moveTo>
                <a:lnTo>
                  <a:pt x="108813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312664" y="2100072"/>
            <a:ext cx="1775460" cy="0"/>
          </a:xfrm>
          <a:custGeom>
            <a:avLst/>
            <a:gdLst/>
            <a:ahLst/>
            <a:cxnLst/>
            <a:rect l="l" t="t" r="r" b="b"/>
            <a:pathLst>
              <a:path w="1775459">
                <a:moveTo>
                  <a:pt x="0" y="0"/>
                </a:moveTo>
                <a:lnTo>
                  <a:pt x="177546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633459" y="1885188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176516" y="1885188"/>
            <a:ext cx="1369060" cy="0"/>
          </a:xfrm>
          <a:custGeom>
            <a:avLst/>
            <a:gdLst/>
            <a:ahLst/>
            <a:cxnLst/>
            <a:rect l="l" t="t" r="r" b="b"/>
            <a:pathLst>
              <a:path w="1369059">
                <a:moveTo>
                  <a:pt x="0" y="0"/>
                </a:moveTo>
                <a:lnTo>
                  <a:pt x="136855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312664" y="1885188"/>
            <a:ext cx="1775460" cy="0"/>
          </a:xfrm>
          <a:custGeom>
            <a:avLst/>
            <a:gdLst/>
            <a:ahLst/>
            <a:cxnLst/>
            <a:rect l="l" t="t" r="r" b="b"/>
            <a:pathLst>
              <a:path w="1775459">
                <a:moveTo>
                  <a:pt x="0" y="0"/>
                </a:moveTo>
                <a:lnTo>
                  <a:pt x="177546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8633459" y="1671827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312664" y="1671827"/>
            <a:ext cx="3232785" cy="0"/>
          </a:xfrm>
          <a:custGeom>
            <a:avLst/>
            <a:gdLst/>
            <a:ahLst/>
            <a:cxnLst/>
            <a:rect l="l" t="t" r="r" b="b"/>
            <a:pathLst>
              <a:path w="3232784">
                <a:moveTo>
                  <a:pt x="0" y="0"/>
                </a:moveTo>
                <a:lnTo>
                  <a:pt x="323240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8633459" y="1456944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312664" y="1456944"/>
            <a:ext cx="3232785" cy="0"/>
          </a:xfrm>
          <a:custGeom>
            <a:avLst/>
            <a:gdLst/>
            <a:ahLst/>
            <a:cxnLst/>
            <a:rect l="l" t="t" r="r" b="b"/>
            <a:pathLst>
              <a:path w="3232784">
                <a:moveTo>
                  <a:pt x="0" y="0"/>
                </a:moveTo>
                <a:lnTo>
                  <a:pt x="323240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8633459" y="1243583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312664" y="1243583"/>
            <a:ext cx="3232785" cy="0"/>
          </a:xfrm>
          <a:custGeom>
            <a:avLst/>
            <a:gdLst/>
            <a:ahLst/>
            <a:cxnLst/>
            <a:rect l="l" t="t" r="r" b="b"/>
            <a:pathLst>
              <a:path w="3232784">
                <a:moveTo>
                  <a:pt x="0" y="0"/>
                </a:moveTo>
                <a:lnTo>
                  <a:pt x="323240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312664" y="1028700"/>
            <a:ext cx="3528060" cy="0"/>
          </a:xfrm>
          <a:custGeom>
            <a:avLst/>
            <a:gdLst/>
            <a:ahLst/>
            <a:cxnLst/>
            <a:rect l="l" t="t" r="r" b="b"/>
            <a:pathLst>
              <a:path w="3528059">
                <a:moveTo>
                  <a:pt x="0" y="0"/>
                </a:moveTo>
                <a:lnTo>
                  <a:pt x="352806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408676" y="251688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2413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800344" y="251231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33273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193535" y="2459735"/>
            <a:ext cx="86995" cy="68580"/>
          </a:xfrm>
          <a:custGeom>
            <a:avLst/>
            <a:gdLst/>
            <a:ahLst/>
            <a:cxnLst/>
            <a:rect l="l" t="t" r="r" b="b"/>
            <a:pathLst>
              <a:path w="86995" h="68580">
                <a:moveTo>
                  <a:pt x="86867" y="0"/>
                </a:moveTo>
                <a:lnTo>
                  <a:pt x="0" y="0"/>
                </a:lnTo>
                <a:lnTo>
                  <a:pt x="0" y="68579"/>
                </a:lnTo>
                <a:lnTo>
                  <a:pt x="86867" y="68579"/>
                </a:lnTo>
                <a:lnTo>
                  <a:pt x="8686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585204" y="2404872"/>
            <a:ext cx="88900" cy="123825"/>
          </a:xfrm>
          <a:custGeom>
            <a:avLst/>
            <a:gdLst/>
            <a:ahLst/>
            <a:cxnLst/>
            <a:rect l="l" t="t" r="r" b="b"/>
            <a:pathLst>
              <a:path w="88900" h="123825">
                <a:moveTo>
                  <a:pt x="88392" y="0"/>
                </a:moveTo>
                <a:lnTo>
                  <a:pt x="0" y="0"/>
                </a:lnTo>
                <a:lnTo>
                  <a:pt x="0" y="123443"/>
                </a:lnTo>
                <a:lnTo>
                  <a:pt x="88392" y="123443"/>
                </a:lnTo>
                <a:lnTo>
                  <a:pt x="8839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976871" y="2139695"/>
            <a:ext cx="88900" cy="388620"/>
          </a:xfrm>
          <a:custGeom>
            <a:avLst/>
            <a:gdLst/>
            <a:ahLst/>
            <a:cxnLst/>
            <a:rect l="l" t="t" r="r" b="b"/>
            <a:pathLst>
              <a:path w="88900" h="388619">
                <a:moveTo>
                  <a:pt x="88392" y="0"/>
                </a:moveTo>
                <a:lnTo>
                  <a:pt x="0" y="0"/>
                </a:lnTo>
                <a:lnTo>
                  <a:pt x="0" y="388619"/>
                </a:lnTo>
                <a:lnTo>
                  <a:pt x="88392" y="388619"/>
                </a:lnTo>
                <a:lnTo>
                  <a:pt x="8839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368540" y="252374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10413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761731" y="2526029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5841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153400" y="2395727"/>
            <a:ext cx="86995" cy="132715"/>
          </a:xfrm>
          <a:custGeom>
            <a:avLst/>
            <a:gdLst/>
            <a:ahLst/>
            <a:cxnLst/>
            <a:rect l="l" t="t" r="r" b="b"/>
            <a:pathLst>
              <a:path w="86995" h="132714">
                <a:moveTo>
                  <a:pt x="86868" y="0"/>
                </a:moveTo>
                <a:lnTo>
                  <a:pt x="0" y="0"/>
                </a:lnTo>
                <a:lnTo>
                  <a:pt x="0" y="132587"/>
                </a:lnTo>
                <a:lnTo>
                  <a:pt x="86868" y="132587"/>
                </a:lnTo>
                <a:lnTo>
                  <a:pt x="8686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545068" y="1167383"/>
            <a:ext cx="88900" cy="1361440"/>
          </a:xfrm>
          <a:custGeom>
            <a:avLst/>
            <a:gdLst/>
            <a:ahLst/>
            <a:cxnLst/>
            <a:rect l="l" t="t" r="r" b="b"/>
            <a:pathLst>
              <a:path w="88900" h="1361439">
                <a:moveTo>
                  <a:pt x="88391" y="0"/>
                </a:moveTo>
                <a:lnTo>
                  <a:pt x="0" y="0"/>
                </a:lnTo>
                <a:lnTo>
                  <a:pt x="0" y="1360931"/>
                </a:lnTo>
                <a:lnTo>
                  <a:pt x="88391" y="1360931"/>
                </a:lnTo>
                <a:lnTo>
                  <a:pt x="8839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519928" y="2366772"/>
            <a:ext cx="88900" cy="161925"/>
          </a:xfrm>
          <a:custGeom>
            <a:avLst/>
            <a:gdLst/>
            <a:ahLst/>
            <a:cxnLst/>
            <a:rect l="l" t="t" r="r" b="b"/>
            <a:pathLst>
              <a:path w="88900" h="161925">
                <a:moveTo>
                  <a:pt x="88392" y="0"/>
                </a:moveTo>
                <a:lnTo>
                  <a:pt x="0" y="0"/>
                </a:lnTo>
                <a:lnTo>
                  <a:pt x="0" y="161543"/>
                </a:lnTo>
                <a:lnTo>
                  <a:pt x="88392" y="161543"/>
                </a:lnTo>
                <a:lnTo>
                  <a:pt x="88392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913120" y="2515361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27177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304788" y="2510027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3784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696456" y="2380488"/>
            <a:ext cx="88900" cy="147955"/>
          </a:xfrm>
          <a:custGeom>
            <a:avLst/>
            <a:gdLst/>
            <a:ahLst/>
            <a:cxnLst/>
            <a:rect l="l" t="t" r="r" b="b"/>
            <a:pathLst>
              <a:path w="88900" h="147955">
                <a:moveTo>
                  <a:pt x="88392" y="0"/>
                </a:moveTo>
                <a:lnTo>
                  <a:pt x="0" y="0"/>
                </a:lnTo>
                <a:lnTo>
                  <a:pt x="0" y="147827"/>
                </a:lnTo>
                <a:lnTo>
                  <a:pt x="88392" y="147827"/>
                </a:lnTo>
                <a:lnTo>
                  <a:pt x="88392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088123" y="1860804"/>
            <a:ext cx="88900" cy="668020"/>
          </a:xfrm>
          <a:custGeom>
            <a:avLst/>
            <a:gdLst/>
            <a:ahLst/>
            <a:cxnLst/>
            <a:rect l="l" t="t" r="r" b="b"/>
            <a:pathLst>
              <a:path w="88900" h="668019">
                <a:moveTo>
                  <a:pt x="88392" y="0"/>
                </a:moveTo>
                <a:lnTo>
                  <a:pt x="0" y="0"/>
                </a:lnTo>
                <a:lnTo>
                  <a:pt x="0" y="667512"/>
                </a:lnTo>
                <a:lnTo>
                  <a:pt x="88392" y="667512"/>
                </a:lnTo>
                <a:lnTo>
                  <a:pt x="88392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481316" y="2526792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4318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872983" y="2519172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9557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8264652" y="2022348"/>
            <a:ext cx="88900" cy="506095"/>
          </a:xfrm>
          <a:custGeom>
            <a:avLst/>
            <a:gdLst/>
            <a:ahLst/>
            <a:cxnLst/>
            <a:rect l="l" t="t" r="r" b="b"/>
            <a:pathLst>
              <a:path w="88900" h="506094">
                <a:moveTo>
                  <a:pt x="88392" y="0"/>
                </a:moveTo>
                <a:lnTo>
                  <a:pt x="0" y="0"/>
                </a:lnTo>
                <a:lnTo>
                  <a:pt x="0" y="505967"/>
                </a:lnTo>
                <a:lnTo>
                  <a:pt x="88392" y="505967"/>
                </a:lnTo>
                <a:lnTo>
                  <a:pt x="88392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8656319" y="1952244"/>
            <a:ext cx="88900" cy="576580"/>
          </a:xfrm>
          <a:custGeom>
            <a:avLst/>
            <a:gdLst/>
            <a:ahLst/>
            <a:cxnLst/>
            <a:rect l="l" t="t" r="r" b="b"/>
            <a:pathLst>
              <a:path w="88900" h="576580">
                <a:moveTo>
                  <a:pt x="88391" y="0"/>
                </a:moveTo>
                <a:lnTo>
                  <a:pt x="0" y="0"/>
                </a:lnTo>
                <a:lnTo>
                  <a:pt x="0" y="576071"/>
                </a:lnTo>
                <a:lnTo>
                  <a:pt x="88391" y="576071"/>
                </a:lnTo>
                <a:lnTo>
                  <a:pt x="88391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312664" y="2528316"/>
            <a:ext cx="3528060" cy="0"/>
          </a:xfrm>
          <a:custGeom>
            <a:avLst/>
            <a:gdLst/>
            <a:ahLst/>
            <a:cxnLst/>
            <a:rect l="l" t="t" r="r" b="b"/>
            <a:pathLst>
              <a:path w="3528059">
                <a:moveTo>
                  <a:pt x="0" y="0"/>
                </a:moveTo>
                <a:lnTo>
                  <a:pt x="352806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 txBox="1"/>
          <p:nvPr/>
        </p:nvSpPr>
        <p:spPr>
          <a:xfrm>
            <a:off x="4997322" y="962913"/>
            <a:ext cx="223520" cy="1639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70%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60%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50%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40%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30%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10%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605"/>
              </a:spcBef>
            </a:pP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5334000" y="2633979"/>
            <a:ext cx="194945" cy="212090"/>
          </a:xfrm>
          <a:custGeom>
            <a:avLst/>
            <a:gdLst/>
            <a:ahLst/>
            <a:cxnLst/>
            <a:rect l="l" t="t" r="r" b="b"/>
            <a:pathLst>
              <a:path w="194945" h="212089">
                <a:moveTo>
                  <a:pt x="9398" y="137160"/>
                </a:moveTo>
                <a:lnTo>
                  <a:pt x="5969" y="137160"/>
                </a:lnTo>
                <a:lnTo>
                  <a:pt x="5461" y="138429"/>
                </a:lnTo>
                <a:lnTo>
                  <a:pt x="4825" y="138429"/>
                </a:lnTo>
                <a:lnTo>
                  <a:pt x="3301" y="139700"/>
                </a:lnTo>
                <a:lnTo>
                  <a:pt x="2412" y="140969"/>
                </a:lnTo>
                <a:lnTo>
                  <a:pt x="1777" y="140969"/>
                </a:lnTo>
                <a:lnTo>
                  <a:pt x="1397" y="142239"/>
                </a:lnTo>
                <a:lnTo>
                  <a:pt x="888" y="142239"/>
                </a:lnTo>
                <a:lnTo>
                  <a:pt x="508" y="143510"/>
                </a:lnTo>
                <a:lnTo>
                  <a:pt x="253" y="143510"/>
                </a:lnTo>
                <a:lnTo>
                  <a:pt x="0" y="144779"/>
                </a:lnTo>
                <a:lnTo>
                  <a:pt x="253" y="146050"/>
                </a:lnTo>
                <a:lnTo>
                  <a:pt x="30607" y="210819"/>
                </a:lnTo>
                <a:lnTo>
                  <a:pt x="30987" y="210819"/>
                </a:lnTo>
                <a:lnTo>
                  <a:pt x="31369" y="212089"/>
                </a:lnTo>
                <a:lnTo>
                  <a:pt x="34671" y="212089"/>
                </a:lnTo>
                <a:lnTo>
                  <a:pt x="37464" y="208279"/>
                </a:lnTo>
                <a:lnTo>
                  <a:pt x="38226" y="208279"/>
                </a:lnTo>
                <a:lnTo>
                  <a:pt x="38480" y="207010"/>
                </a:lnTo>
                <a:lnTo>
                  <a:pt x="38862" y="205739"/>
                </a:lnTo>
                <a:lnTo>
                  <a:pt x="38608" y="205739"/>
                </a:lnTo>
                <a:lnTo>
                  <a:pt x="30352" y="189229"/>
                </a:lnTo>
                <a:lnTo>
                  <a:pt x="37883" y="181610"/>
                </a:lnTo>
                <a:lnTo>
                  <a:pt x="26670" y="181610"/>
                </a:lnTo>
                <a:lnTo>
                  <a:pt x="10033" y="147319"/>
                </a:lnTo>
                <a:lnTo>
                  <a:pt x="30903" y="147319"/>
                </a:lnTo>
                <a:lnTo>
                  <a:pt x="9398" y="137160"/>
                </a:lnTo>
                <a:close/>
              </a:path>
              <a:path w="194945" h="212089">
                <a:moveTo>
                  <a:pt x="30903" y="147319"/>
                </a:moveTo>
                <a:lnTo>
                  <a:pt x="10033" y="147319"/>
                </a:lnTo>
                <a:lnTo>
                  <a:pt x="44450" y="163829"/>
                </a:lnTo>
                <a:lnTo>
                  <a:pt x="26670" y="181610"/>
                </a:lnTo>
                <a:lnTo>
                  <a:pt x="37883" y="181610"/>
                </a:lnTo>
                <a:lnTo>
                  <a:pt x="51688" y="167639"/>
                </a:lnTo>
                <a:lnTo>
                  <a:pt x="73913" y="167639"/>
                </a:lnTo>
                <a:lnTo>
                  <a:pt x="30903" y="147319"/>
                </a:lnTo>
                <a:close/>
              </a:path>
              <a:path w="194945" h="212089">
                <a:moveTo>
                  <a:pt x="75311" y="167639"/>
                </a:moveTo>
                <a:lnTo>
                  <a:pt x="51688" y="167639"/>
                </a:lnTo>
                <a:lnTo>
                  <a:pt x="68452" y="175260"/>
                </a:lnTo>
                <a:lnTo>
                  <a:pt x="71627" y="175260"/>
                </a:lnTo>
                <a:lnTo>
                  <a:pt x="72771" y="173989"/>
                </a:lnTo>
                <a:lnTo>
                  <a:pt x="73660" y="172719"/>
                </a:lnTo>
                <a:lnTo>
                  <a:pt x="74422" y="171450"/>
                </a:lnTo>
                <a:lnTo>
                  <a:pt x="75057" y="171450"/>
                </a:lnTo>
                <a:lnTo>
                  <a:pt x="75437" y="170179"/>
                </a:lnTo>
                <a:lnTo>
                  <a:pt x="76200" y="170179"/>
                </a:lnTo>
                <a:lnTo>
                  <a:pt x="76073" y="168910"/>
                </a:lnTo>
                <a:lnTo>
                  <a:pt x="75311" y="167639"/>
                </a:lnTo>
                <a:close/>
              </a:path>
              <a:path w="194945" h="212089">
                <a:moveTo>
                  <a:pt x="41021" y="104139"/>
                </a:moveTo>
                <a:lnTo>
                  <a:pt x="39497" y="104139"/>
                </a:lnTo>
                <a:lnTo>
                  <a:pt x="38735" y="105410"/>
                </a:lnTo>
                <a:lnTo>
                  <a:pt x="37719" y="105410"/>
                </a:lnTo>
                <a:lnTo>
                  <a:pt x="35940" y="107950"/>
                </a:lnTo>
                <a:lnTo>
                  <a:pt x="35433" y="107950"/>
                </a:lnTo>
                <a:lnTo>
                  <a:pt x="34671" y="109219"/>
                </a:lnTo>
                <a:lnTo>
                  <a:pt x="34162" y="109219"/>
                </a:lnTo>
                <a:lnTo>
                  <a:pt x="33909" y="110489"/>
                </a:lnTo>
                <a:lnTo>
                  <a:pt x="34162" y="111760"/>
                </a:lnTo>
                <a:lnTo>
                  <a:pt x="82676" y="160019"/>
                </a:lnTo>
                <a:lnTo>
                  <a:pt x="86360" y="160019"/>
                </a:lnTo>
                <a:lnTo>
                  <a:pt x="97429" y="148589"/>
                </a:lnTo>
                <a:lnTo>
                  <a:pt x="85344" y="148589"/>
                </a:lnTo>
                <a:lnTo>
                  <a:pt x="41021" y="104139"/>
                </a:lnTo>
                <a:close/>
              </a:path>
              <a:path w="194945" h="212089">
                <a:moveTo>
                  <a:pt x="105028" y="129539"/>
                </a:moveTo>
                <a:lnTo>
                  <a:pt x="104394" y="129539"/>
                </a:lnTo>
                <a:lnTo>
                  <a:pt x="103886" y="130810"/>
                </a:lnTo>
                <a:lnTo>
                  <a:pt x="85344" y="148589"/>
                </a:lnTo>
                <a:lnTo>
                  <a:pt x="97429" y="148589"/>
                </a:lnTo>
                <a:lnTo>
                  <a:pt x="109727" y="135889"/>
                </a:lnTo>
                <a:lnTo>
                  <a:pt x="109982" y="135889"/>
                </a:lnTo>
                <a:lnTo>
                  <a:pt x="109982" y="134619"/>
                </a:lnTo>
                <a:lnTo>
                  <a:pt x="109727" y="134619"/>
                </a:lnTo>
                <a:lnTo>
                  <a:pt x="109220" y="133350"/>
                </a:lnTo>
                <a:lnTo>
                  <a:pt x="108838" y="133350"/>
                </a:lnTo>
                <a:lnTo>
                  <a:pt x="108458" y="132079"/>
                </a:lnTo>
                <a:lnTo>
                  <a:pt x="107441" y="132079"/>
                </a:lnTo>
                <a:lnTo>
                  <a:pt x="106934" y="130810"/>
                </a:lnTo>
                <a:lnTo>
                  <a:pt x="105790" y="130810"/>
                </a:lnTo>
                <a:lnTo>
                  <a:pt x="105028" y="129539"/>
                </a:lnTo>
                <a:close/>
              </a:path>
              <a:path w="194945" h="212089">
                <a:moveTo>
                  <a:pt x="114935" y="130810"/>
                </a:moveTo>
                <a:lnTo>
                  <a:pt x="112140" y="130810"/>
                </a:lnTo>
                <a:lnTo>
                  <a:pt x="112775" y="132079"/>
                </a:lnTo>
                <a:lnTo>
                  <a:pt x="114426" y="132079"/>
                </a:lnTo>
                <a:lnTo>
                  <a:pt x="114935" y="130810"/>
                </a:lnTo>
                <a:close/>
              </a:path>
              <a:path w="194945" h="212089">
                <a:moveTo>
                  <a:pt x="90170" y="55879"/>
                </a:moveTo>
                <a:lnTo>
                  <a:pt x="87375" y="55879"/>
                </a:lnTo>
                <a:lnTo>
                  <a:pt x="86867" y="57150"/>
                </a:lnTo>
                <a:lnTo>
                  <a:pt x="85598" y="57150"/>
                </a:lnTo>
                <a:lnTo>
                  <a:pt x="82676" y="60960"/>
                </a:lnTo>
                <a:lnTo>
                  <a:pt x="82169" y="60960"/>
                </a:lnTo>
                <a:lnTo>
                  <a:pt x="81661" y="62229"/>
                </a:lnTo>
                <a:lnTo>
                  <a:pt x="81152" y="62229"/>
                </a:lnTo>
                <a:lnTo>
                  <a:pt x="80899" y="63500"/>
                </a:lnTo>
                <a:lnTo>
                  <a:pt x="80899" y="64769"/>
                </a:lnTo>
                <a:lnTo>
                  <a:pt x="81152" y="64769"/>
                </a:lnTo>
                <a:lnTo>
                  <a:pt x="111378" y="129539"/>
                </a:lnTo>
                <a:lnTo>
                  <a:pt x="111760" y="130810"/>
                </a:lnTo>
                <a:lnTo>
                  <a:pt x="116204" y="130810"/>
                </a:lnTo>
                <a:lnTo>
                  <a:pt x="117728" y="128269"/>
                </a:lnTo>
                <a:lnTo>
                  <a:pt x="118617" y="127000"/>
                </a:lnTo>
                <a:lnTo>
                  <a:pt x="119379" y="127000"/>
                </a:lnTo>
                <a:lnTo>
                  <a:pt x="119507" y="125729"/>
                </a:lnTo>
                <a:lnTo>
                  <a:pt x="119507" y="124460"/>
                </a:lnTo>
                <a:lnTo>
                  <a:pt x="119252" y="124460"/>
                </a:lnTo>
                <a:lnTo>
                  <a:pt x="111251" y="107950"/>
                </a:lnTo>
                <a:lnTo>
                  <a:pt x="118737" y="100329"/>
                </a:lnTo>
                <a:lnTo>
                  <a:pt x="107569" y="100329"/>
                </a:lnTo>
                <a:lnTo>
                  <a:pt x="90804" y="66039"/>
                </a:lnTo>
                <a:lnTo>
                  <a:pt x="111717" y="66039"/>
                </a:lnTo>
                <a:lnTo>
                  <a:pt x="90170" y="55879"/>
                </a:lnTo>
                <a:close/>
              </a:path>
              <a:path w="194945" h="212089">
                <a:moveTo>
                  <a:pt x="111717" y="66039"/>
                </a:moveTo>
                <a:lnTo>
                  <a:pt x="90932" y="66039"/>
                </a:lnTo>
                <a:lnTo>
                  <a:pt x="125222" y="82550"/>
                </a:lnTo>
                <a:lnTo>
                  <a:pt x="107569" y="100329"/>
                </a:lnTo>
                <a:lnTo>
                  <a:pt x="118737" y="100329"/>
                </a:lnTo>
                <a:lnTo>
                  <a:pt x="132461" y="86360"/>
                </a:lnTo>
                <a:lnTo>
                  <a:pt x="154812" y="86360"/>
                </a:lnTo>
                <a:lnTo>
                  <a:pt x="111717" y="66039"/>
                </a:lnTo>
                <a:close/>
              </a:path>
              <a:path w="194945" h="212089">
                <a:moveTo>
                  <a:pt x="155575" y="86360"/>
                </a:moveTo>
                <a:lnTo>
                  <a:pt x="132461" y="86360"/>
                </a:lnTo>
                <a:lnTo>
                  <a:pt x="149225" y="95250"/>
                </a:lnTo>
                <a:lnTo>
                  <a:pt x="151129" y="95250"/>
                </a:lnTo>
                <a:lnTo>
                  <a:pt x="151891" y="93979"/>
                </a:lnTo>
                <a:lnTo>
                  <a:pt x="152908" y="93979"/>
                </a:lnTo>
                <a:lnTo>
                  <a:pt x="154432" y="91439"/>
                </a:lnTo>
                <a:lnTo>
                  <a:pt x="155828" y="90169"/>
                </a:lnTo>
                <a:lnTo>
                  <a:pt x="156717" y="88900"/>
                </a:lnTo>
                <a:lnTo>
                  <a:pt x="156972" y="88900"/>
                </a:lnTo>
                <a:lnTo>
                  <a:pt x="156845" y="87629"/>
                </a:lnTo>
                <a:lnTo>
                  <a:pt x="156083" y="87629"/>
                </a:lnTo>
                <a:lnTo>
                  <a:pt x="155575" y="86360"/>
                </a:lnTo>
                <a:close/>
              </a:path>
              <a:path w="194945" h="212089">
                <a:moveTo>
                  <a:pt x="155321" y="2539"/>
                </a:moveTo>
                <a:lnTo>
                  <a:pt x="142621" y="2539"/>
                </a:lnTo>
                <a:lnTo>
                  <a:pt x="141097" y="3810"/>
                </a:lnTo>
                <a:lnTo>
                  <a:pt x="137795" y="5079"/>
                </a:lnTo>
                <a:lnTo>
                  <a:pt x="123571" y="27939"/>
                </a:lnTo>
                <a:lnTo>
                  <a:pt x="123951" y="33019"/>
                </a:lnTo>
                <a:lnTo>
                  <a:pt x="124205" y="36829"/>
                </a:lnTo>
                <a:lnTo>
                  <a:pt x="125475" y="41910"/>
                </a:lnTo>
                <a:lnTo>
                  <a:pt x="127762" y="45719"/>
                </a:lnTo>
                <a:lnTo>
                  <a:pt x="129921" y="50800"/>
                </a:lnTo>
                <a:lnTo>
                  <a:pt x="166242" y="72389"/>
                </a:lnTo>
                <a:lnTo>
                  <a:pt x="170179" y="71119"/>
                </a:lnTo>
                <a:lnTo>
                  <a:pt x="173989" y="69850"/>
                </a:lnTo>
                <a:lnTo>
                  <a:pt x="177673" y="68579"/>
                </a:lnTo>
                <a:lnTo>
                  <a:pt x="181228" y="66039"/>
                </a:lnTo>
                <a:lnTo>
                  <a:pt x="184658" y="62229"/>
                </a:lnTo>
                <a:lnTo>
                  <a:pt x="166115" y="62229"/>
                </a:lnTo>
                <a:lnTo>
                  <a:pt x="160147" y="60960"/>
                </a:lnTo>
                <a:lnTo>
                  <a:pt x="157099" y="60960"/>
                </a:lnTo>
                <a:lnTo>
                  <a:pt x="153797" y="58419"/>
                </a:lnTo>
                <a:lnTo>
                  <a:pt x="150622" y="57150"/>
                </a:lnTo>
                <a:lnTo>
                  <a:pt x="147447" y="54610"/>
                </a:lnTo>
                <a:lnTo>
                  <a:pt x="144272" y="50800"/>
                </a:lnTo>
                <a:lnTo>
                  <a:pt x="140970" y="48260"/>
                </a:lnTo>
                <a:lnTo>
                  <a:pt x="138429" y="44450"/>
                </a:lnTo>
                <a:lnTo>
                  <a:pt x="136651" y="41910"/>
                </a:lnTo>
                <a:lnTo>
                  <a:pt x="134747" y="38100"/>
                </a:lnTo>
                <a:lnTo>
                  <a:pt x="133730" y="35560"/>
                </a:lnTo>
                <a:lnTo>
                  <a:pt x="133223" y="31750"/>
                </a:lnTo>
                <a:lnTo>
                  <a:pt x="132841" y="29210"/>
                </a:lnTo>
                <a:lnTo>
                  <a:pt x="140970" y="13969"/>
                </a:lnTo>
                <a:lnTo>
                  <a:pt x="143001" y="11429"/>
                </a:lnTo>
                <a:lnTo>
                  <a:pt x="147065" y="10160"/>
                </a:lnTo>
                <a:lnTo>
                  <a:pt x="148844" y="8889"/>
                </a:lnTo>
                <a:lnTo>
                  <a:pt x="152146" y="8889"/>
                </a:lnTo>
                <a:lnTo>
                  <a:pt x="153542" y="7619"/>
                </a:lnTo>
                <a:lnTo>
                  <a:pt x="156717" y="7619"/>
                </a:lnTo>
                <a:lnTo>
                  <a:pt x="157352" y="6350"/>
                </a:lnTo>
                <a:lnTo>
                  <a:pt x="157099" y="5079"/>
                </a:lnTo>
                <a:lnTo>
                  <a:pt x="156590" y="3810"/>
                </a:lnTo>
                <a:lnTo>
                  <a:pt x="155828" y="3810"/>
                </a:lnTo>
                <a:lnTo>
                  <a:pt x="155321" y="2539"/>
                </a:lnTo>
                <a:close/>
              </a:path>
              <a:path w="194945" h="212089">
                <a:moveTo>
                  <a:pt x="191515" y="38100"/>
                </a:moveTo>
                <a:lnTo>
                  <a:pt x="187451" y="38100"/>
                </a:lnTo>
                <a:lnTo>
                  <a:pt x="187198" y="39369"/>
                </a:lnTo>
                <a:lnTo>
                  <a:pt x="187071" y="40639"/>
                </a:lnTo>
                <a:lnTo>
                  <a:pt x="186689" y="41910"/>
                </a:lnTo>
                <a:lnTo>
                  <a:pt x="186309" y="44450"/>
                </a:lnTo>
                <a:lnTo>
                  <a:pt x="185800" y="45719"/>
                </a:lnTo>
                <a:lnTo>
                  <a:pt x="185038" y="46989"/>
                </a:lnTo>
                <a:lnTo>
                  <a:pt x="183007" y="52069"/>
                </a:lnTo>
                <a:lnTo>
                  <a:pt x="181483" y="53339"/>
                </a:lnTo>
                <a:lnTo>
                  <a:pt x="177037" y="58419"/>
                </a:lnTo>
                <a:lnTo>
                  <a:pt x="174498" y="59689"/>
                </a:lnTo>
                <a:lnTo>
                  <a:pt x="168910" y="62229"/>
                </a:lnTo>
                <a:lnTo>
                  <a:pt x="184658" y="62229"/>
                </a:lnTo>
                <a:lnTo>
                  <a:pt x="186562" y="60960"/>
                </a:lnTo>
                <a:lnTo>
                  <a:pt x="188087" y="58419"/>
                </a:lnTo>
                <a:lnTo>
                  <a:pt x="189357" y="57150"/>
                </a:lnTo>
                <a:lnTo>
                  <a:pt x="190626" y="54610"/>
                </a:lnTo>
                <a:lnTo>
                  <a:pt x="191642" y="53339"/>
                </a:lnTo>
                <a:lnTo>
                  <a:pt x="193675" y="48260"/>
                </a:lnTo>
                <a:lnTo>
                  <a:pt x="194183" y="44450"/>
                </a:lnTo>
                <a:lnTo>
                  <a:pt x="194437" y="44450"/>
                </a:lnTo>
                <a:lnTo>
                  <a:pt x="194437" y="43179"/>
                </a:lnTo>
                <a:lnTo>
                  <a:pt x="194055" y="41910"/>
                </a:lnTo>
                <a:lnTo>
                  <a:pt x="193675" y="40639"/>
                </a:lnTo>
                <a:lnTo>
                  <a:pt x="192912" y="40639"/>
                </a:lnTo>
                <a:lnTo>
                  <a:pt x="192150" y="39369"/>
                </a:lnTo>
                <a:lnTo>
                  <a:pt x="191515" y="38100"/>
                </a:lnTo>
                <a:close/>
              </a:path>
              <a:path w="194945" h="212089">
                <a:moveTo>
                  <a:pt x="189737" y="36829"/>
                </a:moveTo>
                <a:lnTo>
                  <a:pt x="188340" y="36829"/>
                </a:lnTo>
                <a:lnTo>
                  <a:pt x="187705" y="38100"/>
                </a:lnTo>
                <a:lnTo>
                  <a:pt x="190119" y="38100"/>
                </a:lnTo>
                <a:lnTo>
                  <a:pt x="189737" y="36829"/>
                </a:lnTo>
                <a:close/>
              </a:path>
              <a:path w="194945" h="212089">
                <a:moveTo>
                  <a:pt x="154050" y="1269"/>
                </a:moveTo>
                <a:lnTo>
                  <a:pt x="145796" y="1269"/>
                </a:lnTo>
                <a:lnTo>
                  <a:pt x="144272" y="2539"/>
                </a:lnTo>
                <a:lnTo>
                  <a:pt x="154812" y="2539"/>
                </a:lnTo>
                <a:lnTo>
                  <a:pt x="154050" y="1269"/>
                </a:lnTo>
                <a:close/>
              </a:path>
              <a:path w="194945" h="212089">
                <a:moveTo>
                  <a:pt x="152019" y="0"/>
                </a:moveTo>
                <a:lnTo>
                  <a:pt x="149860" y="0"/>
                </a:lnTo>
                <a:lnTo>
                  <a:pt x="148716" y="1269"/>
                </a:lnTo>
                <a:lnTo>
                  <a:pt x="152400" y="1269"/>
                </a:lnTo>
                <a:lnTo>
                  <a:pt x="152019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759322" y="2641473"/>
            <a:ext cx="153035" cy="171450"/>
          </a:xfrm>
          <a:custGeom>
            <a:avLst/>
            <a:gdLst/>
            <a:ahLst/>
            <a:cxnLst/>
            <a:rect l="l" t="t" r="r" b="b"/>
            <a:pathLst>
              <a:path w="153035" h="171450">
                <a:moveTo>
                  <a:pt x="9271" y="96520"/>
                </a:moveTo>
                <a:lnTo>
                  <a:pt x="5841" y="96520"/>
                </a:lnTo>
                <a:lnTo>
                  <a:pt x="5334" y="97789"/>
                </a:lnTo>
                <a:lnTo>
                  <a:pt x="3937" y="99060"/>
                </a:lnTo>
                <a:lnTo>
                  <a:pt x="3175" y="99060"/>
                </a:lnTo>
                <a:lnTo>
                  <a:pt x="1269" y="101600"/>
                </a:lnTo>
                <a:lnTo>
                  <a:pt x="380" y="102870"/>
                </a:lnTo>
                <a:lnTo>
                  <a:pt x="0" y="102870"/>
                </a:lnTo>
                <a:lnTo>
                  <a:pt x="0" y="104139"/>
                </a:lnTo>
                <a:lnTo>
                  <a:pt x="253" y="105410"/>
                </a:lnTo>
                <a:lnTo>
                  <a:pt x="30479" y="170179"/>
                </a:lnTo>
                <a:lnTo>
                  <a:pt x="30861" y="170179"/>
                </a:lnTo>
                <a:lnTo>
                  <a:pt x="31241" y="171450"/>
                </a:lnTo>
                <a:lnTo>
                  <a:pt x="34671" y="171450"/>
                </a:lnTo>
                <a:lnTo>
                  <a:pt x="37337" y="167639"/>
                </a:lnTo>
                <a:lnTo>
                  <a:pt x="38480" y="166370"/>
                </a:lnTo>
                <a:lnTo>
                  <a:pt x="38735" y="166370"/>
                </a:lnTo>
                <a:lnTo>
                  <a:pt x="38735" y="165100"/>
                </a:lnTo>
                <a:lnTo>
                  <a:pt x="38607" y="165100"/>
                </a:lnTo>
                <a:lnTo>
                  <a:pt x="38353" y="163829"/>
                </a:lnTo>
                <a:lnTo>
                  <a:pt x="30352" y="147320"/>
                </a:lnTo>
                <a:lnTo>
                  <a:pt x="36980" y="140970"/>
                </a:lnTo>
                <a:lnTo>
                  <a:pt x="26542" y="140970"/>
                </a:lnTo>
                <a:lnTo>
                  <a:pt x="9905" y="106679"/>
                </a:lnTo>
                <a:lnTo>
                  <a:pt x="30776" y="106679"/>
                </a:lnTo>
                <a:lnTo>
                  <a:pt x="9271" y="96520"/>
                </a:lnTo>
                <a:close/>
              </a:path>
              <a:path w="153035" h="171450">
                <a:moveTo>
                  <a:pt x="30776" y="106679"/>
                </a:moveTo>
                <a:lnTo>
                  <a:pt x="10032" y="106679"/>
                </a:lnTo>
                <a:lnTo>
                  <a:pt x="44323" y="123189"/>
                </a:lnTo>
                <a:lnTo>
                  <a:pt x="26542" y="140970"/>
                </a:lnTo>
                <a:lnTo>
                  <a:pt x="36980" y="140970"/>
                </a:lnTo>
                <a:lnTo>
                  <a:pt x="51562" y="127000"/>
                </a:lnTo>
                <a:lnTo>
                  <a:pt x="73787" y="127000"/>
                </a:lnTo>
                <a:lnTo>
                  <a:pt x="30776" y="106679"/>
                </a:lnTo>
                <a:close/>
              </a:path>
              <a:path w="153035" h="171450">
                <a:moveTo>
                  <a:pt x="75564" y="127000"/>
                </a:moveTo>
                <a:lnTo>
                  <a:pt x="51562" y="127000"/>
                </a:lnTo>
                <a:lnTo>
                  <a:pt x="68325" y="134620"/>
                </a:lnTo>
                <a:lnTo>
                  <a:pt x="70992" y="134620"/>
                </a:lnTo>
                <a:lnTo>
                  <a:pt x="71500" y="133350"/>
                </a:lnTo>
                <a:lnTo>
                  <a:pt x="72009" y="133350"/>
                </a:lnTo>
                <a:lnTo>
                  <a:pt x="74294" y="130810"/>
                </a:lnTo>
                <a:lnTo>
                  <a:pt x="74929" y="130810"/>
                </a:lnTo>
                <a:lnTo>
                  <a:pt x="75437" y="129539"/>
                </a:lnTo>
                <a:lnTo>
                  <a:pt x="76073" y="129539"/>
                </a:lnTo>
                <a:lnTo>
                  <a:pt x="75946" y="128270"/>
                </a:lnTo>
                <a:lnTo>
                  <a:pt x="75564" y="127000"/>
                </a:lnTo>
                <a:close/>
              </a:path>
              <a:path w="153035" h="171450">
                <a:moveTo>
                  <a:pt x="82041" y="119379"/>
                </a:moveTo>
                <a:lnTo>
                  <a:pt x="75564" y="119379"/>
                </a:lnTo>
                <a:lnTo>
                  <a:pt x="76200" y="120650"/>
                </a:lnTo>
                <a:lnTo>
                  <a:pt x="80772" y="120650"/>
                </a:lnTo>
                <a:lnTo>
                  <a:pt x="82041" y="119379"/>
                </a:lnTo>
                <a:close/>
              </a:path>
              <a:path w="153035" h="171450">
                <a:moveTo>
                  <a:pt x="101473" y="83820"/>
                </a:moveTo>
                <a:lnTo>
                  <a:pt x="86360" y="83820"/>
                </a:lnTo>
                <a:lnTo>
                  <a:pt x="88137" y="85089"/>
                </a:lnTo>
                <a:lnTo>
                  <a:pt x="89662" y="85089"/>
                </a:lnTo>
                <a:lnTo>
                  <a:pt x="92455" y="87629"/>
                </a:lnTo>
                <a:lnTo>
                  <a:pt x="93344" y="90170"/>
                </a:lnTo>
                <a:lnTo>
                  <a:pt x="93979" y="91439"/>
                </a:lnTo>
                <a:lnTo>
                  <a:pt x="94487" y="92710"/>
                </a:lnTo>
                <a:lnTo>
                  <a:pt x="94741" y="93979"/>
                </a:lnTo>
                <a:lnTo>
                  <a:pt x="94487" y="97789"/>
                </a:lnTo>
                <a:lnTo>
                  <a:pt x="93979" y="99060"/>
                </a:lnTo>
                <a:lnTo>
                  <a:pt x="93090" y="100329"/>
                </a:lnTo>
                <a:lnTo>
                  <a:pt x="92328" y="102870"/>
                </a:lnTo>
                <a:lnTo>
                  <a:pt x="91186" y="104139"/>
                </a:lnTo>
                <a:lnTo>
                  <a:pt x="87756" y="106679"/>
                </a:lnTo>
                <a:lnTo>
                  <a:pt x="85725" y="109220"/>
                </a:lnTo>
                <a:lnTo>
                  <a:pt x="81914" y="110489"/>
                </a:lnTo>
                <a:lnTo>
                  <a:pt x="80137" y="111760"/>
                </a:lnTo>
                <a:lnTo>
                  <a:pt x="78486" y="111760"/>
                </a:lnTo>
                <a:lnTo>
                  <a:pt x="76962" y="113029"/>
                </a:lnTo>
                <a:lnTo>
                  <a:pt x="73405" y="113029"/>
                </a:lnTo>
                <a:lnTo>
                  <a:pt x="72643" y="114300"/>
                </a:lnTo>
                <a:lnTo>
                  <a:pt x="71881" y="114300"/>
                </a:lnTo>
                <a:lnTo>
                  <a:pt x="71754" y="115570"/>
                </a:lnTo>
                <a:lnTo>
                  <a:pt x="72009" y="115570"/>
                </a:lnTo>
                <a:lnTo>
                  <a:pt x="72262" y="116839"/>
                </a:lnTo>
                <a:lnTo>
                  <a:pt x="73025" y="116839"/>
                </a:lnTo>
                <a:lnTo>
                  <a:pt x="73405" y="118110"/>
                </a:lnTo>
                <a:lnTo>
                  <a:pt x="74802" y="119379"/>
                </a:lnTo>
                <a:lnTo>
                  <a:pt x="83438" y="119379"/>
                </a:lnTo>
                <a:lnTo>
                  <a:pt x="84962" y="118110"/>
                </a:lnTo>
                <a:lnTo>
                  <a:pt x="86613" y="118110"/>
                </a:lnTo>
                <a:lnTo>
                  <a:pt x="89915" y="115570"/>
                </a:lnTo>
                <a:lnTo>
                  <a:pt x="93472" y="113029"/>
                </a:lnTo>
                <a:lnTo>
                  <a:pt x="95123" y="111760"/>
                </a:lnTo>
                <a:lnTo>
                  <a:pt x="103759" y="93979"/>
                </a:lnTo>
                <a:lnTo>
                  <a:pt x="103632" y="90170"/>
                </a:lnTo>
                <a:lnTo>
                  <a:pt x="103504" y="88900"/>
                </a:lnTo>
                <a:lnTo>
                  <a:pt x="101473" y="83820"/>
                </a:lnTo>
                <a:close/>
              </a:path>
              <a:path w="153035" h="171450">
                <a:moveTo>
                  <a:pt x="65024" y="54610"/>
                </a:moveTo>
                <a:lnTo>
                  <a:pt x="46481" y="54610"/>
                </a:lnTo>
                <a:lnTo>
                  <a:pt x="43052" y="58420"/>
                </a:lnTo>
                <a:lnTo>
                  <a:pt x="37591" y="74929"/>
                </a:lnTo>
                <a:lnTo>
                  <a:pt x="37718" y="76200"/>
                </a:lnTo>
                <a:lnTo>
                  <a:pt x="39497" y="81279"/>
                </a:lnTo>
                <a:lnTo>
                  <a:pt x="41021" y="82550"/>
                </a:lnTo>
                <a:lnTo>
                  <a:pt x="45212" y="87629"/>
                </a:lnTo>
                <a:lnTo>
                  <a:pt x="47371" y="88900"/>
                </a:lnTo>
                <a:lnTo>
                  <a:pt x="49529" y="88900"/>
                </a:lnTo>
                <a:lnTo>
                  <a:pt x="51688" y="90170"/>
                </a:lnTo>
                <a:lnTo>
                  <a:pt x="60451" y="90170"/>
                </a:lnTo>
                <a:lnTo>
                  <a:pt x="69087" y="87629"/>
                </a:lnTo>
                <a:lnTo>
                  <a:pt x="71119" y="87629"/>
                </a:lnTo>
                <a:lnTo>
                  <a:pt x="73278" y="86360"/>
                </a:lnTo>
                <a:lnTo>
                  <a:pt x="75311" y="85089"/>
                </a:lnTo>
                <a:lnTo>
                  <a:pt x="77342" y="85089"/>
                </a:lnTo>
                <a:lnTo>
                  <a:pt x="79248" y="83820"/>
                </a:lnTo>
                <a:lnTo>
                  <a:pt x="101473" y="83820"/>
                </a:lnTo>
                <a:lnTo>
                  <a:pt x="99822" y="81279"/>
                </a:lnTo>
                <a:lnTo>
                  <a:pt x="55752" y="81279"/>
                </a:lnTo>
                <a:lnTo>
                  <a:pt x="52450" y="80010"/>
                </a:lnTo>
                <a:lnTo>
                  <a:pt x="49402" y="77470"/>
                </a:lnTo>
                <a:lnTo>
                  <a:pt x="48513" y="76200"/>
                </a:lnTo>
                <a:lnTo>
                  <a:pt x="47751" y="74929"/>
                </a:lnTo>
                <a:lnTo>
                  <a:pt x="47243" y="74929"/>
                </a:lnTo>
                <a:lnTo>
                  <a:pt x="46481" y="71120"/>
                </a:lnTo>
                <a:lnTo>
                  <a:pt x="46481" y="69850"/>
                </a:lnTo>
                <a:lnTo>
                  <a:pt x="46609" y="68579"/>
                </a:lnTo>
                <a:lnTo>
                  <a:pt x="46862" y="67310"/>
                </a:lnTo>
                <a:lnTo>
                  <a:pt x="47625" y="66039"/>
                </a:lnTo>
                <a:lnTo>
                  <a:pt x="48260" y="64770"/>
                </a:lnTo>
                <a:lnTo>
                  <a:pt x="49275" y="63500"/>
                </a:lnTo>
                <a:lnTo>
                  <a:pt x="52197" y="60960"/>
                </a:lnTo>
                <a:lnTo>
                  <a:pt x="53848" y="59689"/>
                </a:lnTo>
                <a:lnTo>
                  <a:pt x="55372" y="58420"/>
                </a:lnTo>
                <a:lnTo>
                  <a:pt x="57023" y="57150"/>
                </a:lnTo>
                <a:lnTo>
                  <a:pt x="59816" y="57150"/>
                </a:lnTo>
                <a:lnTo>
                  <a:pt x="61213" y="55879"/>
                </a:lnTo>
                <a:lnTo>
                  <a:pt x="64388" y="55879"/>
                </a:lnTo>
                <a:lnTo>
                  <a:pt x="65024" y="54610"/>
                </a:lnTo>
                <a:close/>
              </a:path>
              <a:path w="153035" h="171450">
                <a:moveTo>
                  <a:pt x="89026" y="73660"/>
                </a:moveTo>
                <a:lnTo>
                  <a:pt x="80263" y="73660"/>
                </a:lnTo>
                <a:lnTo>
                  <a:pt x="78104" y="74929"/>
                </a:lnTo>
                <a:lnTo>
                  <a:pt x="73787" y="76200"/>
                </a:lnTo>
                <a:lnTo>
                  <a:pt x="71627" y="76200"/>
                </a:lnTo>
                <a:lnTo>
                  <a:pt x="69468" y="77470"/>
                </a:lnTo>
                <a:lnTo>
                  <a:pt x="67437" y="77470"/>
                </a:lnTo>
                <a:lnTo>
                  <a:pt x="65404" y="78739"/>
                </a:lnTo>
                <a:lnTo>
                  <a:pt x="63246" y="80010"/>
                </a:lnTo>
                <a:lnTo>
                  <a:pt x="59436" y="80010"/>
                </a:lnTo>
                <a:lnTo>
                  <a:pt x="57530" y="81279"/>
                </a:lnTo>
                <a:lnTo>
                  <a:pt x="99822" y="81279"/>
                </a:lnTo>
                <a:lnTo>
                  <a:pt x="97409" y="78739"/>
                </a:lnTo>
                <a:lnTo>
                  <a:pt x="95376" y="77470"/>
                </a:lnTo>
                <a:lnTo>
                  <a:pt x="93344" y="74929"/>
                </a:lnTo>
                <a:lnTo>
                  <a:pt x="89026" y="73660"/>
                </a:lnTo>
                <a:close/>
              </a:path>
              <a:path w="153035" h="171450">
                <a:moveTo>
                  <a:pt x="114173" y="0"/>
                </a:moveTo>
                <a:lnTo>
                  <a:pt x="110109" y="0"/>
                </a:lnTo>
                <a:lnTo>
                  <a:pt x="98298" y="3810"/>
                </a:lnTo>
                <a:lnTo>
                  <a:pt x="94487" y="6350"/>
                </a:lnTo>
                <a:lnTo>
                  <a:pt x="90677" y="11429"/>
                </a:lnTo>
                <a:lnTo>
                  <a:pt x="86867" y="15239"/>
                </a:lnTo>
                <a:lnTo>
                  <a:pt x="84074" y="19050"/>
                </a:lnTo>
                <a:lnTo>
                  <a:pt x="82423" y="22860"/>
                </a:lnTo>
                <a:lnTo>
                  <a:pt x="80644" y="26670"/>
                </a:lnTo>
                <a:lnTo>
                  <a:pt x="80168" y="30479"/>
                </a:lnTo>
                <a:lnTo>
                  <a:pt x="80137" y="33020"/>
                </a:lnTo>
                <a:lnTo>
                  <a:pt x="80772" y="39370"/>
                </a:lnTo>
                <a:lnTo>
                  <a:pt x="82041" y="44450"/>
                </a:lnTo>
                <a:lnTo>
                  <a:pt x="84454" y="48260"/>
                </a:lnTo>
                <a:lnTo>
                  <a:pt x="86740" y="52070"/>
                </a:lnTo>
                <a:lnTo>
                  <a:pt x="89915" y="57150"/>
                </a:lnTo>
                <a:lnTo>
                  <a:pt x="98171" y="64770"/>
                </a:lnTo>
                <a:lnTo>
                  <a:pt x="102362" y="68579"/>
                </a:lnTo>
                <a:lnTo>
                  <a:pt x="106425" y="69850"/>
                </a:lnTo>
                <a:lnTo>
                  <a:pt x="110616" y="72389"/>
                </a:lnTo>
                <a:lnTo>
                  <a:pt x="114680" y="74929"/>
                </a:lnTo>
                <a:lnTo>
                  <a:pt x="126618" y="74929"/>
                </a:lnTo>
                <a:lnTo>
                  <a:pt x="134492" y="71120"/>
                </a:lnTo>
                <a:lnTo>
                  <a:pt x="138429" y="68579"/>
                </a:lnTo>
                <a:lnTo>
                  <a:pt x="142303" y="64770"/>
                </a:lnTo>
                <a:lnTo>
                  <a:pt x="121792" y="64770"/>
                </a:lnTo>
                <a:lnTo>
                  <a:pt x="115697" y="63500"/>
                </a:lnTo>
                <a:lnTo>
                  <a:pt x="95630" y="46989"/>
                </a:lnTo>
                <a:lnTo>
                  <a:pt x="91821" y="41910"/>
                </a:lnTo>
                <a:lnTo>
                  <a:pt x="90550" y="38100"/>
                </a:lnTo>
                <a:lnTo>
                  <a:pt x="89280" y="31750"/>
                </a:lnTo>
                <a:lnTo>
                  <a:pt x="89407" y="29210"/>
                </a:lnTo>
                <a:lnTo>
                  <a:pt x="101980" y="11429"/>
                </a:lnTo>
                <a:lnTo>
                  <a:pt x="105028" y="11429"/>
                </a:lnTo>
                <a:lnTo>
                  <a:pt x="108076" y="10160"/>
                </a:lnTo>
                <a:lnTo>
                  <a:pt x="134619" y="10160"/>
                </a:lnTo>
                <a:lnTo>
                  <a:pt x="130428" y="6350"/>
                </a:lnTo>
                <a:lnTo>
                  <a:pt x="122300" y="2539"/>
                </a:lnTo>
                <a:lnTo>
                  <a:pt x="114173" y="0"/>
                </a:lnTo>
                <a:close/>
              </a:path>
              <a:path w="153035" h="171450">
                <a:moveTo>
                  <a:pt x="134619" y="10160"/>
                </a:moveTo>
                <a:lnTo>
                  <a:pt x="114173" y="10160"/>
                </a:lnTo>
                <a:lnTo>
                  <a:pt x="117093" y="11429"/>
                </a:lnTo>
                <a:lnTo>
                  <a:pt x="123189" y="13970"/>
                </a:lnTo>
                <a:lnTo>
                  <a:pt x="126111" y="16510"/>
                </a:lnTo>
                <a:lnTo>
                  <a:pt x="129159" y="19050"/>
                </a:lnTo>
                <a:lnTo>
                  <a:pt x="134747" y="24129"/>
                </a:lnTo>
                <a:lnTo>
                  <a:pt x="137160" y="27939"/>
                </a:lnTo>
                <a:lnTo>
                  <a:pt x="140969" y="33020"/>
                </a:lnTo>
                <a:lnTo>
                  <a:pt x="142366" y="36829"/>
                </a:lnTo>
                <a:lnTo>
                  <a:pt x="143383" y="41910"/>
                </a:lnTo>
                <a:lnTo>
                  <a:pt x="143510" y="45720"/>
                </a:lnTo>
                <a:lnTo>
                  <a:pt x="142493" y="49529"/>
                </a:lnTo>
                <a:lnTo>
                  <a:pt x="141604" y="52070"/>
                </a:lnTo>
                <a:lnTo>
                  <a:pt x="139700" y="55879"/>
                </a:lnTo>
                <a:lnTo>
                  <a:pt x="133730" y="60960"/>
                </a:lnTo>
                <a:lnTo>
                  <a:pt x="130682" y="63500"/>
                </a:lnTo>
                <a:lnTo>
                  <a:pt x="127762" y="63500"/>
                </a:lnTo>
                <a:lnTo>
                  <a:pt x="124713" y="64770"/>
                </a:lnTo>
                <a:lnTo>
                  <a:pt x="142303" y="64770"/>
                </a:lnTo>
                <a:lnTo>
                  <a:pt x="146176" y="60960"/>
                </a:lnTo>
                <a:lnTo>
                  <a:pt x="148971" y="55879"/>
                </a:lnTo>
                <a:lnTo>
                  <a:pt x="152273" y="48260"/>
                </a:lnTo>
                <a:lnTo>
                  <a:pt x="152907" y="44450"/>
                </a:lnTo>
                <a:lnTo>
                  <a:pt x="152146" y="35560"/>
                </a:lnTo>
                <a:lnTo>
                  <a:pt x="150749" y="30479"/>
                </a:lnTo>
                <a:lnTo>
                  <a:pt x="148462" y="26670"/>
                </a:lnTo>
                <a:lnTo>
                  <a:pt x="146050" y="22860"/>
                </a:lnTo>
                <a:lnTo>
                  <a:pt x="142875" y="17779"/>
                </a:lnTo>
                <a:lnTo>
                  <a:pt x="138684" y="13970"/>
                </a:lnTo>
                <a:lnTo>
                  <a:pt x="134619" y="10160"/>
                </a:lnTo>
                <a:close/>
              </a:path>
              <a:path w="153035" h="171450">
                <a:moveTo>
                  <a:pt x="62484" y="49529"/>
                </a:moveTo>
                <a:lnTo>
                  <a:pt x="54355" y="49529"/>
                </a:lnTo>
                <a:lnTo>
                  <a:pt x="53086" y="50800"/>
                </a:lnTo>
                <a:lnTo>
                  <a:pt x="51688" y="50800"/>
                </a:lnTo>
                <a:lnTo>
                  <a:pt x="50418" y="52070"/>
                </a:lnTo>
                <a:lnTo>
                  <a:pt x="47625" y="54610"/>
                </a:lnTo>
                <a:lnTo>
                  <a:pt x="65659" y="54610"/>
                </a:lnTo>
                <a:lnTo>
                  <a:pt x="65659" y="53339"/>
                </a:lnTo>
                <a:lnTo>
                  <a:pt x="65150" y="53339"/>
                </a:lnTo>
                <a:lnTo>
                  <a:pt x="64897" y="52070"/>
                </a:lnTo>
                <a:lnTo>
                  <a:pt x="64642" y="52070"/>
                </a:lnTo>
                <a:lnTo>
                  <a:pt x="62484" y="49529"/>
                </a:lnTo>
                <a:close/>
              </a:path>
              <a:path w="153035" h="171450">
                <a:moveTo>
                  <a:pt x="60960" y="48260"/>
                </a:moveTo>
                <a:lnTo>
                  <a:pt x="58038" y="48260"/>
                </a:lnTo>
                <a:lnTo>
                  <a:pt x="56896" y="49529"/>
                </a:lnTo>
                <a:lnTo>
                  <a:pt x="61213" y="49529"/>
                </a:lnTo>
                <a:lnTo>
                  <a:pt x="60960" y="4826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083553" y="2641980"/>
            <a:ext cx="220218" cy="23495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537070" y="2634107"/>
            <a:ext cx="168275" cy="167640"/>
          </a:xfrm>
          <a:custGeom>
            <a:avLst/>
            <a:gdLst/>
            <a:ahLst/>
            <a:cxnLst/>
            <a:rect l="l" t="t" r="r" b="b"/>
            <a:pathLst>
              <a:path w="168275" h="167639">
                <a:moveTo>
                  <a:pt x="34162" y="93979"/>
                </a:moveTo>
                <a:lnTo>
                  <a:pt x="26415" y="93979"/>
                </a:lnTo>
                <a:lnTo>
                  <a:pt x="24764" y="95250"/>
                </a:lnTo>
                <a:lnTo>
                  <a:pt x="22986" y="95250"/>
                </a:lnTo>
                <a:lnTo>
                  <a:pt x="21208" y="96519"/>
                </a:lnTo>
                <a:lnTo>
                  <a:pt x="19303" y="97789"/>
                </a:lnTo>
                <a:lnTo>
                  <a:pt x="17145" y="99060"/>
                </a:lnTo>
                <a:lnTo>
                  <a:pt x="15112" y="100329"/>
                </a:lnTo>
                <a:lnTo>
                  <a:pt x="13207" y="101600"/>
                </a:lnTo>
                <a:lnTo>
                  <a:pt x="11175" y="104139"/>
                </a:lnTo>
                <a:lnTo>
                  <a:pt x="7365" y="107950"/>
                </a:lnTo>
                <a:lnTo>
                  <a:pt x="4572" y="111760"/>
                </a:lnTo>
                <a:lnTo>
                  <a:pt x="2794" y="116839"/>
                </a:lnTo>
                <a:lnTo>
                  <a:pt x="888" y="120650"/>
                </a:lnTo>
                <a:lnTo>
                  <a:pt x="0" y="124460"/>
                </a:lnTo>
                <a:lnTo>
                  <a:pt x="253" y="134619"/>
                </a:lnTo>
                <a:lnTo>
                  <a:pt x="1270" y="138429"/>
                </a:lnTo>
                <a:lnTo>
                  <a:pt x="3428" y="143510"/>
                </a:lnTo>
                <a:lnTo>
                  <a:pt x="5460" y="147319"/>
                </a:lnTo>
                <a:lnTo>
                  <a:pt x="8508" y="152400"/>
                </a:lnTo>
                <a:lnTo>
                  <a:pt x="12573" y="156210"/>
                </a:lnTo>
                <a:lnTo>
                  <a:pt x="16382" y="160019"/>
                </a:lnTo>
                <a:lnTo>
                  <a:pt x="24764" y="165100"/>
                </a:lnTo>
                <a:lnTo>
                  <a:pt x="33400" y="167639"/>
                </a:lnTo>
                <a:lnTo>
                  <a:pt x="46608" y="167639"/>
                </a:lnTo>
                <a:lnTo>
                  <a:pt x="50926" y="165100"/>
                </a:lnTo>
                <a:lnTo>
                  <a:pt x="55245" y="163829"/>
                </a:lnTo>
                <a:lnTo>
                  <a:pt x="59435" y="161289"/>
                </a:lnTo>
                <a:lnTo>
                  <a:pt x="61518" y="158750"/>
                </a:lnTo>
                <a:lnTo>
                  <a:pt x="36068" y="158750"/>
                </a:lnTo>
                <a:lnTo>
                  <a:pt x="29209" y="156210"/>
                </a:lnTo>
                <a:lnTo>
                  <a:pt x="9144" y="125729"/>
                </a:lnTo>
                <a:lnTo>
                  <a:pt x="9651" y="121919"/>
                </a:lnTo>
                <a:lnTo>
                  <a:pt x="10795" y="119379"/>
                </a:lnTo>
                <a:lnTo>
                  <a:pt x="12064" y="115569"/>
                </a:lnTo>
                <a:lnTo>
                  <a:pt x="13970" y="113029"/>
                </a:lnTo>
                <a:lnTo>
                  <a:pt x="16890" y="110489"/>
                </a:lnTo>
                <a:lnTo>
                  <a:pt x="21462" y="105410"/>
                </a:lnTo>
                <a:lnTo>
                  <a:pt x="23749" y="104139"/>
                </a:lnTo>
                <a:lnTo>
                  <a:pt x="25907" y="102869"/>
                </a:lnTo>
                <a:lnTo>
                  <a:pt x="27939" y="102869"/>
                </a:lnTo>
                <a:lnTo>
                  <a:pt x="29845" y="101600"/>
                </a:lnTo>
                <a:lnTo>
                  <a:pt x="31623" y="101600"/>
                </a:lnTo>
                <a:lnTo>
                  <a:pt x="33147" y="100329"/>
                </a:lnTo>
                <a:lnTo>
                  <a:pt x="36449" y="100329"/>
                </a:lnTo>
                <a:lnTo>
                  <a:pt x="36829" y="99060"/>
                </a:lnTo>
                <a:lnTo>
                  <a:pt x="37083" y="97789"/>
                </a:lnTo>
                <a:lnTo>
                  <a:pt x="36829" y="97789"/>
                </a:lnTo>
                <a:lnTo>
                  <a:pt x="36322" y="96519"/>
                </a:lnTo>
                <a:lnTo>
                  <a:pt x="35559" y="96519"/>
                </a:lnTo>
                <a:lnTo>
                  <a:pt x="35051" y="95250"/>
                </a:lnTo>
                <a:lnTo>
                  <a:pt x="34162" y="93979"/>
                </a:lnTo>
                <a:close/>
              </a:path>
              <a:path w="168275" h="167639">
                <a:moveTo>
                  <a:pt x="64120" y="124460"/>
                </a:moveTo>
                <a:lnTo>
                  <a:pt x="49910" y="124460"/>
                </a:lnTo>
                <a:lnTo>
                  <a:pt x="64770" y="138429"/>
                </a:lnTo>
                <a:lnTo>
                  <a:pt x="64134" y="140969"/>
                </a:lnTo>
                <a:lnTo>
                  <a:pt x="63246" y="143510"/>
                </a:lnTo>
                <a:lnTo>
                  <a:pt x="60705" y="147319"/>
                </a:lnTo>
                <a:lnTo>
                  <a:pt x="59308" y="148589"/>
                </a:lnTo>
                <a:lnTo>
                  <a:pt x="55118" y="153669"/>
                </a:lnTo>
                <a:lnTo>
                  <a:pt x="52197" y="154939"/>
                </a:lnTo>
                <a:lnTo>
                  <a:pt x="49022" y="156210"/>
                </a:lnTo>
                <a:lnTo>
                  <a:pt x="45974" y="157479"/>
                </a:lnTo>
                <a:lnTo>
                  <a:pt x="42672" y="158750"/>
                </a:lnTo>
                <a:lnTo>
                  <a:pt x="61518" y="158750"/>
                </a:lnTo>
                <a:lnTo>
                  <a:pt x="64643" y="154939"/>
                </a:lnTo>
                <a:lnTo>
                  <a:pt x="65912" y="153669"/>
                </a:lnTo>
                <a:lnTo>
                  <a:pt x="68199" y="151129"/>
                </a:lnTo>
                <a:lnTo>
                  <a:pt x="70230" y="148589"/>
                </a:lnTo>
                <a:lnTo>
                  <a:pt x="71247" y="146050"/>
                </a:lnTo>
                <a:lnTo>
                  <a:pt x="72135" y="144779"/>
                </a:lnTo>
                <a:lnTo>
                  <a:pt x="74168" y="139700"/>
                </a:lnTo>
                <a:lnTo>
                  <a:pt x="74929" y="137160"/>
                </a:lnTo>
                <a:lnTo>
                  <a:pt x="74675" y="135889"/>
                </a:lnTo>
                <a:lnTo>
                  <a:pt x="74422" y="135889"/>
                </a:lnTo>
                <a:lnTo>
                  <a:pt x="74040" y="134619"/>
                </a:lnTo>
                <a:lnTo>
                  <a:pt x="64120" y="124460"/>
                </a:lnTo>
                <a:close/>
              </a:path>
              <a:path w="168275" h="167639">
                <a:moveTo>
                  <a:pt x="52958" y="113029"/>
                </a:moveTo>
                <a:lnTo>
                  <a:pt x="49275" y="113029"/>
                </a:lnTo>
                <a:lnTo>
                  <a:pt x="49022" y="114300"/>
                </a:lnTo>
                <a:lnTo>
                  <a:pt x="48640" y="114300"/>
                </a:lnTo>
                <a:lnTo>
                  <a:pt x="32257" y="130810"/>
                </a:lnTo>
                <a:lnTo>
                  <a:pt x="32130" y="132079"/>
                </a:lnTo>
                <a:lnTo>
                  <a:pt x="32384" y="133350"/>
                </a:lnTo>
                <a:lnTo>
                  <a:pt x="33020" y="133350"/>
                </a:lnTo>
                <a:lnTo>
                  <a:pt x="33400" y="134619"/>
                </a:lnTo>
                <a:lnTo>
                  <a:pt x="33908" y="134619"/>
                </a:lnTo>
                <a:lnTo>
                  <a:pt x="34925" y="135889"/>
                </a:lnTo>
                <a:lnTo>
                  <a:pt x="37592" y="135889"/>
                </a:lnTo>
                <a:lnTo>
                  <a:pt x="49910" y="124460"/>
                </a:lnTo>
                <a:lnTo>
                  <a:pt x="64120" y="124460"/>
                </a:lnTo>
                <a:lnTo>
                  <a:pt x="52958" y="113029"/>
                </a:lnTo>
                <a:close/>
              </a:path>
              <a:path w="168275" h="167639">
                <a:moveTo>
                  <a:pt x="88010" y="130810"/>
                </a:moveTo>
                <a:lnTo>
                  <a:pt x="84708" y="130810"/>
                </a:lnTo>
                <a:lnTo>
                  <a:pt x="84962" y="132079"/>
                </a:lnTo>
                <a:lnTo>
                  <a:pt x="87502" y="132079"/>
                </a:lnTo>
                <a:lnTo>
                  <a:pt x="88010" y="130810"/>
                </a:lnTo>
                <a:close/>
              </a:path>
              <a:path w="168275" h="167639">
                <a:moveTo>
                  <a:pt x="62737" y="55879"/>
                </a:moveTo>
                <a:lnTo>
                  <a:pt x="60325" y="55879"/>
                </a:lnTo>
                <a:lnTo>
                  <a:pt x="59817" y="57150"/>
                </a:lnTo>
                <a:lnTo>
                  <a:pt x="58800" y="57150"/>
                </a:lnTo>
                <a:lnTo>
                  <a:pt x="57403" y="58419"/>
                </a:lnTo>
                <a:lnTo>
                  <a:pt x="56642" y="59689"/>
                </a:lnTo>
                <a:lnTo>
                  <a:pt x="55752" y="59689"/>
                </a:lnTo>
                <a:lnTo>
                  <a:pt x="55118" y="60960"/>
                </a:lnTo>
                <a:lnTo>
                  <a:pt x="54736" y="60960"/>
                </a:lnTo>
                <a:lnTo>
                  <a:pt x="54228" y="62229"/>
                </a:lnTo>
                <a:lnTo>
                  <a:pt x="53848" y="62229"/>
                </a:lnTo>
                <a:lnTo>
                  <a:pt x="53721" y="63500"/>
                </a:lnTo>
                <a:lnTo>
                  <a:pt x="53339" y="63500"/>
                </a:lnTo>
                <a:lnTo>
                  <a:pt x="53339" y="64769"/>
                </a:lnTo>
                <a:lnTo>
                  <a:pt x="53594" y="64769"/>
                </a:lnTo>
                <a:lnTo>
                  <a:pt x="83947" y="129539"/>
                </a:lnTo>
                <a:lnTo>
                  <a:pt x="84327" y="130810"/>
                </a:lnTo>
                <a:lnTo>
                  <a:pt x="88773" y="130810"/>
                </a:lnTo>
                <a:lnTo>
                  <a:pt x="89534" y="129539"/>
                </a:lnTo>
                <a:lnTo>
                  <a:pt x="90170" y="129539"/>
                </a:lnTo>
                <a:lnTo>
                  <a:pt x="90804" y="128269"/>
                </a:lnTo>
                <a:lnTo>
                  <a:pt x="91567" y="127000"/>
                </a:lnTo>
                <a:lnTo>
                  <a:pt x="91821" y="127000"/>
                </a:lnTo>
                <a:lnTo>
                  <a:pt x="92075" y="125729"/>
                </a:lnTo>
                <a:lnTo>
                  <a:pt x="91821" y="124460"/>
                </a:lnTo>
                <a:lnTo>
                  <a:pt x="83693" y="107950"/>
                </a:lnTo>
                <a:lnTo>
                  <a:pt x="89968" y="101600"/>
                </a:lnTo>
                <a:lnTo>
                  <a:pt x="80009" y="101600"/>
                </a:lnTo>
                <a:lnTo>
                  <a:pt x="63373" y="67310"/>
                </a:lnTo>
                <a:lnTo>
                  <a:pt x="86931" y="67310"/>
                </a:lnTo>
                <a:lnTo>
                  <a:pt x="62737" y="55879"/>
                </a:lnTo>
                <a:close/>
              </a:path>
              <a:path w="168275" h="167639">
                <a:moveTo>
                  <a:pt x="86931" y="67310"/>
                </a:moveTo>
                <a:lnTo>
                  <a:pt x="63373" y="67310"/>
                </a:lnTo>
                <a:lnTo>
                  <a:pt x="97789" y="83819"/>
                </a:lnTo>
                <a:lnTo>
                  <a:pt x="80009" y="101600"/>
                </a:lnTo>
                <a:lnTo>
                  <a:pt x="89968" y="101600"/>
                </a:lnTo>
                <a:lnTo>
                  <a:pt x="105028" y="86360"/>
                </a:lnTo>
                <a:lnTo>
                  <a:pt x="127253" y="86360"/>
                </a:lnTo>
                <a:lnTo>
                  <a:pt x="86931" y="67310"/>
                </a:lnTo>
                <a:close/>
              </a:path>
              <a:path w="168275" h="167639">
                <a:moveTo>
                  <a:pt x="128015" y="86360"/>
                </a:moveTo>
                <a:lnTo>
                  <a:pt x="105028" y="86360"/>
                </a:lnTo>
                <a:lnTo>
                  <a:pt x="121793" y="95250"/>
                </a:lnTo>
                <a:lnTo>
                  <a:pt x="123951" y="95250"/>
                </a:lnTo>
                <a:lnTo>
                  <a:pt x="124459" y="93979"/>
                </a:lnTo>
                <a:lnTo>
                  <a:pt x="124968" y="93979"/>
                </a:lnTo>
                <a:lnTo>
                  <a:pt x="126110" y="92710"/>
                </a:lnTo>
                <a:lnTo>
                  <a:pt x="127000" y="92710"/>
                </a:lnTo>
                <a:lnTo>
                  <a:pt x="127761" y="91439"/>
                </a:lnTo>
                <a:lnTo>
                  <a:pt x="128397" y="90169"/>
                </a:lnTo>
                <a:lnTo>
                  <a:pt x="129285" y="90169"/>
                </a:lnTo>
                <a:lnTo>
                  <a:pt x="129412" y="87629"/>
                </a:lnTo>
                <a:lnTo>
                  <a:pt x="128650" y="87629"/>
                </a:lnTo>
                <a:lnTo>
                  <a:pt x="128015" y="86360"/>
                </a:lnTo>
                <a:close/>
              </a:path>
              <a:path w="168275" h="167639">
                <a:moveTo>
                  <a:pt x="31750" y="92710"/>
                </a:moveTo>
                <a:lnTo>
                  <a:pt x="30352" y="92710"/>
                </a:lnTo>
                <a:lnTo>
                  <a:pt x="29209" y="93979"/>
                </a:lnTo>
                <a:lnTo>
                  <a:pt x="32384" y="93979"/>
                </a:lnTo>
                <a:lnTo>
                  <a:pt x="31750" y="92710"/>
                </a:lnTo>
                <a:close/>
              </a:path>
              <a:path w="168275" h="167639">
                <a:moveTo>
                  <a:pt x="126873" y="0"/>
                </a:moveTo>
                <a:lnTo>
                  <a:pt x="120903" y="0"/>
                </a:lnTo>
                <a:lnTo>
                  <a:pt x="119379" y="1269"/>
                </a:lnTo>
                <a:lnTo>
                  <a:pt x="117855" y="1269"/>
                </a:lnTo>
                <a:lnTo>
                  <a:pt x="116331" y="2539"/>
                </a:lnTo>
                <a:lnTo>
                  <a:pt x="114680" y="2539"/>
                </a:lnTo>
                <a:lnTo>
                  <a:pt x="108076" y="7619"/>
                </a:lnTo>
                <a:lnTo>
                  <a:pt x="106679" y="8889"/>
                </a:lnTo>
                <a:lnTo>
                  <a:pt x="103377" y="11429"/>
                </a:lnTo>
                <a:lnTo>
                  <a:pt x="100837" y="15239"/>
                </a:lnTo>
                <a:lnTo>
                  <a:pt x="97789" y="24129"/>
                </a:lnTo>
                <a:lnTo>
                  <a:pt x="97154" y="27939"/>
                </a:lnTo>
                <a:lnTo>
                  <a:pt x="97917" y="36829"/>
                </a:lnTo>
                <a:lnTo>
                  <a:pt x="99186" y="40639"/>
                </a:lnTo>
                <a:lnTo>
                  <a:pt x="101346" y="45719"/>
                </a:lnTo>
                <a:lnTo>
                  <a:pt x="103631" y="49529"/>
                </a:lnTo>
                <a:lnTo>
                  <a:pt x="106806" y="53339"/>
                </a:lnTo>
                <a:lnTo>
                  <a:pt x="110998" y="58419"/>
                </a:lnTo>
                <a:lnTo>
                  <a:pt x="115188" y="62229"/>
                </a:lnTo>
                <a:lnTo>
                  <a:pt x="123571" y="67310"/>
                </a:lnTo>
                <a:lnTo>
                  <a:pt x="127634" y="69850"/>
                </a:lnTo>
                <a:lnTo>
                  <a:pt x="131825" y="71119"/>
                </a:lnTo>
                <a:lnTo>
                  <a:pt x="143763" y="71119"/>
                </a:lnTo>
                <a:lnTo>
                  <a:pt x="147574" y="68579"/>
                </a:lnTo>
                <a:lnTo>
                  <a:pt x="151383" y="67310"/>
                </a:lnTo>
                <a:lnTo>
                  <a:pt x="154939" y="64769"/>
                </a:lnTo>
                <a:lnTo>
                  <a:pt x="158845" y="60960"/>
                </a:lnTo>
                <a:lnTo>
                  <a:pt x="133730" y="60960"/>
                </a:lnTo>
                <a:lnTo>
                  <a:pt x="130682" y="59689"/>
                </a:lnTo>
                <a:lnTo>
                  <a:pt x="124332" y="55879"/>
                </a:lnTo>
                <a:lnTo>
                  <a:pt x="121030" y="53339"/>
                </a:lnTo>
                <a:lnTo>
                  <a:pt x="117855" y="50800"/>
                </a:lnTo>
                <a:lnTo>
                  <a:pt x="114553" y="46989"/>
                </a:lnTo>
                <a:lnTo>
                  <a:pt x="112013" y="44450"/>
                </a:lnTo>
                <a:lnTo>
                  <a:pt x="108457" y="36829"/>
                </a:lnTo>
                <a:lnTo>
                  <a:pt x="107314" y="34289"/>
                </a:lnTo>
                <a:lnTo>
                  <a:pt x="106806" y="30479"/>
                </a:lnTo>
                <a:lnTo>
                  <a:pt x="106425" y="27939"/>
                </a:lnTo>
                <a:lnTo>
                  <a:pt x="106679" y="25400"/>
                </a:lnTo>
                <a:lnTo>
                  <a:pt x="107569" y="22860"/>
                </a:lnTo>
                <a:lnTo>
                  <a:pt x="108584" y="19050"/>
                </a:lnTo>
                <a:lnTo>
                  <a:pt x="110235" y="16510"/>
                </a:lnTo>
                <a:lnTo>
                  <a:pt x="114553" y="12700"/>
                </a:lnTo>
                <a:lnTo>
                  <a:pt x="120650" y="8889"/>
                </a:lnTo>
                <a:lnTo>
                  <a:pt x="122427" y="8889"/>
                </a:lnTo>
                <a:lnTo>
                  <a:pt x="124078" y="7619"/>
                </a:lnTo>
                <a:lnTo>
                  <a:pt x="129539" y="7619"/>
                </a:lnTo>
                <a:lnTo>
                  <a:pt x="130301" y="6350"/>
                </a:lnTo>
                <a:lnTo>
                  <a:pt x="130936" y="6350"/>
                </a:lnTo>
                <a:lnTo>
                  <a:pt x="131063" y="5079"/>
                </a:lnTo>
                <a:lnTo>
                  <a:pt x="130809" y="5079"/>
                </a:lnTo>
                <a:lnTo>
                  <a:pt x="130555" y="3810"/>
                </a:lnTo>
                <a:lnTo>
                  <a:pt x="130175" y="3810"/>
                </a:lnTo>
                <a:lnTo>
                  <a:pt x="129921" y="2539"/>
                </a:lnTo>
                <a:lnTo>
                  <a:pt x="128015" y="1269"/>
                </a:lnTo>
                <a:lnTo>
                  <a:pt x="126873" y="0"/>
                </a:lnTo>
                <a:close/>
              </a:path>
              <a:path w="168275" h="167639">
                <a:moveTo>
                  <a:pt x="164592" y="36829"/>
                </a:moveTo>
                <a:lnTo>
                  <a:pt x="161289" y="36829"/>
                </a:lnTo>
                <a:lnTo>
                  <a:pt x="160781" y="39369"/>
                </a:lnTo>
                <a:lnTo>
                  <a:pt x="160654" y="40639"/>
                </a:lnTo>
                <a:lnTo>
                  <a:pt x="159893" y="43179"/>
                </a:lnTo>
                <a:lnTo>
                  <a:pt x="159384" y="44450"/>
                </a:lnTo>
                <a:lnTo>
                  <a:pt x="158623" y="46989"/>
                </a:lnTo>
                <a:lnTo>
                  <a:pt x="156590" y="50800"/>
                </a:lnTo>
                <a:lnTo>
                  <a:pt x="155067" y="53339"/>
                </a:lnTo>
                <a:lnTo>
                  <a:pt x="150622" y="57150"/>
                </a:lnTo>
                <a:lnTo>
                  <a:pt x="148081" y="58419"/>
                </a:lnTo>
                <a:lnTo>
                  <a:pt x="145287" y="59689"/>
                </a:lnTo>
                <a:lnTo>
                  <a:pt x="142621" y="60960"/>
                </a:lnTo>
                <a:lnTo>
                  <a:pt x="158845" y="60960"/>
                </a:lnTo>
                <a:lnTo>
                  <a:pt x="160147" y="59689"/>
                </a:lnTo>
                <a:lnTo>
                  <a:pt x="161671" y="58419"/>
                </a:lnTo>
                <a:lnTo>
                  <a:pt x="164210" y="53339"/>
                </a:lnTo>
                <a:lnTo>
                  <a:pt x="165226" y="52069"/>
                </a:lnTo>
                <a:lnTo>
                  <a:pt x="167258" y="46989"/>
                </a:lnTo>
                <a:lnTo>
                  <a:pt x="167512" y="45719"/>
                </a:lnTo>
                <a:lnTo>
                  <a:pt x="167894" y="44450"/>
                </a:lnTo>
                <a:lnTo>
                  <a:pt x="168021" y="41910"/>
                </a:lnTo>
                <a:lnTo>
                  <a:pt x="167767" y="40639"/>
                </a:lnTo>
                <a:lnTo>
                  <a:pt x="167385" y="40639"/>
                </a:lnTo>
                <a:lnTo>
                  <a:pt x="166750" y="39369"/>
                </a:lnTo>
                <a:lnTo>
                  <a:pt x="166497" y="39369"/>
                </a:lnTo>
                <a:lnTo>
                  <a:pt x="165734" y="38100"/>
                </a:lnTo>
                <a:lnTo>
                  <a:pt x="164592" y="36829"/>
                </a:lnTo>
                <a:close/>
              </a:path>
              <a:path w="168275" h="167639">
                <a:moveTo>
                  <a:pt x="162813" y="35560"/>
                </a:moveTo>
                <a:lnTo>
                  <a:pt x="162559" y="35560"/>
                </a:lnTo>
                <a:lnTo>
                  <a:pt x="162305" y="36829"/>
                </a:lnTo>
                <a:lnTo>
                  <a:pt x="163068" y="36829"/>
                </a:lnTo>
                <a:lnTo>
                  <a:pt x="162813" y="3556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876160" y="2642616"/>
            <a:ext cx="212090" cy="212090"/>
          </a:xfrm>
          <a:custGeom>
            <a:avLst/>
            <a:gdLst/>
            <a:ahLst/>
            <a:cxnLst/>
            <a:rect l="l" t="t" r="r" b="b"/>
            <a:pathLst>
              <a:path w="212090" h="212089">
                <a:moveTo>
                  <a:pt x="35052" y="139700"/>
                </a:moveTo>
                <a:lnTo>
                  <a:pt x="22987" y="139700"/>
                </a:lnTo>
                <a:lnTo>
                  <a:pt x="19177" y="142239"/>
                </a:lnTo>
                <a:lnTo>
                  <a:pt x="13081" y="146050"/>
                </a:lnTo>
                <a:lnTo>
                  <a:pt x="7366" y="152400"/>
                </a:lnTo>
                <a:lnTo>
                  <a:pt x="4572" y="156210"/>
                </a:lnTo>
                <a:lnTo>
                  <a:pt x="2667" y="161289"/>
                </a:lnTo>
                <a:lnTo>
                  <a:pt x="889" y="165100"/>
                </a:lnTo>
                <a:lnTo>
                  <a:pt x="0" y="170179"/>
                </a:lnTo>
                <a:lnTo>
                  <a:pt x="254" y="179069"/>
                </a:lnTo>
                <a:lnTo>
                  <a:pt x="1270" y="182879"/>
                </a:lnTo>
                <a:lnTo>
                  <a:pt x="3302" y="187960"/>
                </a:lnTo>
                <a:lnTo>
                  <a:pt x="5461" y="191769"/>
                </a:lnTo>
                <a:lnTo>
                  <a:pt x="8509" y="196850"/>
                </a:lnTo>
                <a:lnTo>
                  <a:pt x="12573" y="200660"/>
                </a:lnTo>
                <a:lnTo>
                  <a:pt x="16383" y="204469"/>
                </a:lnTo>
                <a:lnTo>
                  <a:pt x="20447" y="207010"/>
                </a:lnTo>
                <a:lnTo>
                  <a:pt x="29083" y="212089"/>
                </a:lnTo>
                <a:lnTo>
                  <a:pt x="46609" y="212089"/>
                </a:lnTo>
                <a:lnTo>
                  <a:pt x="50927" y="209550"/>
                </a:lnTo>
                <a:lnTo>
                  <a:pt x="55245" y="208279"/>
                </a:lnTo>
                <a:lnTo>
                  <a:pt x="59436" y="205739"/>
                </a:lnTo>
                <a:lnTo>
                  <a:pt x="61518" y="203200"/>
                </a:lnTo>
                <a:lnTo>
                  <a:pt x="36068" y="203200"/>
                </a:lnTo>
                <a:lnTo>
                  <a:pt x="29210" y="200660"/>
                </a:lnTo>
                <a:lnTo>
                  <a:pt x="22352" y="195579"/>
                </a:lnTo>
                <a:lnTo>
                  <a:pt x="16256" y="190500"/>
                </a:lnTo>
                <a:lnTo>
                  <a:pt x="13970" y="186689"/>
                </a:lnTo>
                <a:lnTo>
                  <a:pt x="12319" y="184150"/>
                </a:lnTo>
                <a:lnTo>
                  <a:pt x="10541" y="180339"/>
                </a:lnTo>
                <a:lnTo>
                  <a:pt x="9652" y="176529"/>
                </a:lnTo>
                <a:lnTo>
                  <a:pt x="9245" y="171450"/>
                </a:lnTo>
                <a:lnTo>
                  <a:pt x="9271" y="168910"/>
                </a:lnTo>
                <a:lnTo>
                  <a:pt x="9525" y="166369"/>
                </a:lnTo>
                <a:lnTo>
                  <a:pt x="10795" y="163829"/>
                </a:lnTo>
                <a:lnTo>
                  <a:pt x="11938" y="160019"/>
                </a:lnTo>
                <a:lnTo>
                  <a:pt x="13970" y="157479"/>
                </a:lnTo>
                <a:lnTo>
                  <a:pt x="19177" y="152400"/>
                </a:lnTo>
                <a:lnTo>
                  <a:pt x="21463" y="149860"/>
                </a:lnTo>
                <a:lnTo>
                  <a:pt x="23749" y="148589"/>
                </a:lnTo>
                <a:lnTo>
                  <a:pt x="25908" y="147319"/>
                </a:lnTo>
                <a:lnTo>
                  <a:pt x="27940" y="147319"/>
                </a:lnTo>
                <a:lnTo>
                  <a:pt x="29845" y="146050"/>
                </a:lnTo>
                <a:lnTo>
                  <a:pt x="31623" y="146050"/>
                </a:lnTo>
                <a:lnTo>
                  <a:pt x="33147" y="144779"/>
                </a:lnTo>
                <a:lnTo>
                  <a:pt x="36449" y="144779"/>
                </a:lnTo>
                <a:lnTo>
                  <a:pt x="36957" y="143510"/>
                </a:lnTo>
                <a:lnTo>
                  <a:pt x="37084" y="142239"/>
                </a:lnTo>
                <a:lnTo>
                  <a:pt x="36575" y="142239"/>
                </a:lnTo>
                <a:lnTo>
                  <a:pt x="36195" y="140969"/>
                </a:lnTo>
                <a:lnTo>
                  <a:pt x="35941" y="140969"/>
                </a:lnTo>
                <a:lnTo>
                  <a:pt x="35052" y="139700"/>
                </a:lnTo>
                <a:close/>
              </a:path>
              <a:path w="212090" h="212089">
                <a:moveTo>
                  <a:pt x="63627" y="168910"/>
                </a:moveTo>
                <a:lnTo>
                  <a:pt x="49911" y="168910"/>
                </a:lnTo>
                <a:lnTo>
                  <a:pt x="64770" y="184150"/>
                </a:lnTo>
                <a:lnTo>
                  <a:pt x="64135" y="185419"/>
                </a:lnTo>
                <a:lnTo>
                  <a:pt x="63119" y="187960"/>
                </a:lnTo>
                <a:lnTo>
                  <a:pt x="61975" y="189229"/>
                </a:lnTo>
                <a:lnTo>
                  <a:pt x="60706" y="191769"/>
                </a:lnTo>
                <a:lnTo>
                  <a:pt x="59309" y="193039"/>
                </a:lnTo>
                <a:lnTo>
                  <a:pt x="54991" y="198119"/>
                </a:lnTo>
                <a:lnTo>
                  <a:pt x="52197" y="199389"/>
                </a:lnTo>
                <a:lnTo>
                  <a:pt x="49022" y="200660"/>
                </a:lnTo>
                <a:lnTo>
                  <a:pt x="45974" y="201929"/>
                </a:lnTo>
                <a:lnTo>
                  <a:pt x="42672" y="203200"/>
                </a:lnTo>
                <a:lnTo>
                  <a:pt x="61518" y="203200"/>
                </a:lnTo>
                <a:lnTo>
                  <a:pt x="64643" y="199389"/>
                </a:lnTo>
                <a:lnTo>
                  <a:pt x="65913" y="198119"/>
                </a:lnTo>
                <a:lnTo>
                  <a:pt x="68199" y="195579"/>
                </a:lnTo>
                <a:lnTo>
                  <a:pt x="70231" y="193039"/>
                </a:lnTo>
                <a:lnTo>
                  <a:pt x="71247" y="190500"/>
                </a:lnTo>
                <a:lnTo>
                  <a:pt x="74168" y="184150"/>
                </a:lnTo>
                <a:lnTo>
                  <a:pt x="74930" y="182879"/>
                </a:lnTo>
                <a:lnTo>
                  <a:pt x="74930" y="181610"/>
                </a:lnTo>
                <a:lnTo>
                  <a:pt x="73914" y="179069"/>
                </a:lnTo>
                <a:lnTo>
                  <a:pt x="63627" y="168910"/>
                </a:lnTo>
                <a:close/>
              </a:path>
              <a:path w="212090" h="212089">
                <a:moveTo>
                  <a:pt x="52324" y="157479"/>
                </a:moveTo>
                <a:lnTo>
                  <a:pt x="49657" y="157479"/>
                </a:lnTo>
                <a:lnTo>
                  <a:pt x="48895" y="158750"/>
                </a:lnTo>
                <a:lnTo>
                  <a:pt x="32385" y="175260"/>
                </a:lnTo>
                <a:lnTo>
                  <a:pt x="32004" y="175260"/>
                </a:lnTo>
                <a:lnTo>
                  <a:pt x="32131" y="176529"/>
                </a:lnTo>
                <a:lnTo>
                  <a:pt x="32385" y="177800"/>
                </a:lnTo>
                <a:lnTo>
                  <a:pt x="32639" y="177800"/>
                </a:lnTo>
                <a:lnTo>
                  <a:pt x="33909" y="179069"/>
                </a:lnTo>
                <a:lnTo>
                  <a:pt x="34798" y="180339"/>
                </a:lnTo>
                <a:lnTo>
                  <a:pt x="37592" y="180339"/>
                </a:lnTo>
                <a:lnTo>
                  <a:pt x="49911" y="168910"/>
                </a:lnTo>
                <a:lnTo>
                  <a:pt x="63627" y="168910"/>
                </a:lnTo>
                <a:lnTo>
                  <a:pt x="53340" y="158750"/>
                </a:lnTo>
                <a:lnTo>
                  <a:pt x="52832" y="158750"/>
                </a:lnTo>
                <a:lnTo>
                  <a:pt x="52324" y="157479"/>
                </a:lnTo>
                <a:close/>
              </a:path>
              <a:path w="212090" h="212089">
                <a:moveTo>
                  <a:pt x="54229" y="111760"/>
                </a:moveTo>
                <a:lnTo>
                  <a:pt x="49403" y="111760"/>
                </a:lnTo>
                <a:lnTo>
                  <a:pt x="48768" y="113029"/>
                </a:lnTo>
                <a:lnTo>
                  <a:pt x="48006" y="113029"/>
                </a:lnTo>
                <a:lnTo>
                  <a:pt x="47371" y="114300"/>
                </a:lnTo>
                <a:lnTo>
                  <a:pt x="42545" y="118110"/>
                </a:lnTo>
                <a:lnTo>
                  <a:pt x="42037" y="119379"/>
                </a:lnTo>
                <a:lnTo>
                  <a:pt x="41783" y="121919"/>
                </a:lnTo>
                <a:lnTo>
                  <a:pt x="42164" y="123189"/>
                </a:lnTo>
                <a:lnTo>
                  <a:pt x="43307" y="123189"/>
                </a:lnTo>
                <a:lnTo>
                  <a:pt x="90424" y="170179"/>
                </a:lnTo>
                <a:lnTo>
                  <a:pt x="90550" y="171450"/>
                </a:lnTo>
                <a:lnTo>
                  <a:pt x="92329" y="171450"/>
                </a:lnTo>
                <a:lnTo>
                  <a:pt x="92837" y="170179"/>
                </a:lnTo>
                <a:lnTo>
                  <a:pt x="93725" y="170179"/>
                </a:lnTo>
                <a:lnTo>
                  <a:pt x="94361" y="168910"/>
                </a:lnTo>
                <a:lnTo>
                  <a:pt x="96266" y="167639"/>
                </a:lnTo>
                <a:lnTo>
                  <a:pt x="96520" y="166369"/>
                </a:lnTo>
                <a:lnTo>
                  <a:pt x="96900" y="166369"/>
                </a:lnTo>
                <a:lnTo>
                  <a:pt x="97409" y="165100"/>
                </a:lnTo>
                <a:lnTo>
                  <a:pt x="97663" y="165100"/>
                </a:lnTo>
                <a:lnTo>
                  <a:pt x="97409" y="163829"/>
                </a:lnTo>
                <a:lnTo>
                  <a:pt x="97155" y="163829"/>
                </a:lnTo>
                <a:lnTo>
                  <a:pt x="66421" y="133350"/>
                </a:lnTo>
                <a:lnTo>
                  <a:pt x="64389" y="130810"/>
                </a:lnTo>
                <a:lnTo>
                  <a:pt x="60452" y="127000"/>
                </a:lnTo>
                <a:lnTo>
                  <a:pt x="58420" y="125729"/>
                </a:lnTo>
                <a:lnTo>
                  <a:pt x="56515" y="123189"/>
                </a:lnTo>
                <a:lnTo>
                  <a:pt x="54483" y="121919"/>
                </a:lnTo>
                <a:lnTo>
                  <a:pt x="86471" y="121919"/>
                </a:lnTo>
                <a:lnTo>
                  <a:pt x="55245" y="113029"/>
                </a:lnTo>
                <a:lnTo>
                  <a:pt x="54229" y="111760"/>
                </a:lnTo>
                <a:close/>
              </a:path>
              <a:path w="212090" h="212089">
                <a:moveTo>
                  <a:pt x="122809" y="139700"/>
                </a:moveTo>
                <a:lnTo>
                  <a:pt x="115062" y="139700"/>
                </a:lnTo>
                <a:lnTo>
                  <a:pt x="116459" y="140969"/>
                </a:lnTo>
                <a:lnTo>
                  <a:pt x="122174" y="140969"/>
                </a:lnTo>
                <a:lnTo>
                  <a:pt x="122809" y="139700"/>
                </a:lnTo>
                <a:close/>
              </a:path>
              <a:path w="212090" h="212089">
                <a:moveTo>
                  <a:pt x="33400" y="138429"/>
                </a:moveTo>
                <a:lnTo>
                  <a:pt x="26289" y="138429"/>
                </a:lnTo>
                <a:lnTo>
                  <a:pt x="24765" y="139700"/>
                </a:lnTo>
                <a:lnTo>
                  <a:pt x="34163" y="139700"/>
                </a:lnTo>
                <a:lnTo>
                  <a:pt x="33400" y="138429"/>
                </a:lnTo>
                <a:close/>
              </a:path>
              <a:path w="212090" h="212089">
                <a:moveTo>
                  <a:pt x="99060" y="125729"/>
                </a:moveTo>
                <a:lnTo>
                  <a:pt x="68834" y="125729"/>
                </a:lnTo>
                <a:lnTo>
                  <a:pt x="113538" y="139700"/>
                </a:lnTo>
                <a:lnTo>
                  <a:pt x="123571" y="139700"/>
                </a:lnTo>
                <a:lnTo>
                  <a:pt x="124968" y="138429"/>
                </a:lnTo>
                <a:lnTo>
                  <a:pt x="127127" y="135889"/>
                </a:lnTo>
                <a:lnTo>
                  <a:pt x="127762" y="135889"/>
                </a:lnTo>
                <a:lnTo>
                  <a:pt x="128016" y="134619"/>
                </a:lnTo>
                <a:lnTo>
                  <a:pt x="128270" y="134619"/>
                </a:lnTo>
                <a:lnTo>
                  <a:pt x="128524" y="132079"/>
                </a:lnTo>
                <a:lnTo>
                  <a:pt x="128143" y="132079"/>
                </a:lnTo>
                <a:lnTo>
                  <a:pt x="127254" y="130810"/>
                </a:lnTo>
                <a:lnTo>
                  <a:pt x="114046" y="130810"/>
                </a:lnTo>
                <a:lnTo>
                  <a:pt x="112268" y="129539"/>
                </a:lnTo>
                <a:lnTo>
                  <a:pt x="110363" y="129539"/>
                </a:lnTo>
                <a:lnTo>
                  <a:pt x="108585" y="128269"/>
                </a:lnTo>
                <a:lnTo>
                  <a:pt x="104775" y="128269"/>
                </a:lnTo>
                <a:lnTo>
                  <a:pt x="99060" y="125729"/>
                </a:lnTo>
                <a:close/>
              </a:path>
              <a:path w="212090" h="212089">
                <a:moveTo>
                  <a:pt x="31623" y="137160"/>
                </a:moveTo>
                <a:lnTo>
                  <a:pt x="30353" y="137160"/>
                </a:lnTo>
                <a:lnTo>
                  <a:pt x="29210" y="138429"/>
                </a:lnTo>
                <a:lnTo>
                  <a:pt x="32893" y="138429"/>
                </a:lnTo>
                <a:lnTo>
                  <a:pt x="31623" y="137160"/>
                </a:lnTo>
                <a:close/>
              </a:path>
              <a:path w="212090" h="212089">
                <a:moveTo>
                  <a:pt x="78867" y="82550"/>
                </a:moveTo>
                <a:lnTo>
                  <a:pt x="78105" y="83819"/>
                </a:lnTo>
                <a:lnTo>
                  <a:pt x="77216" y="83819"/>
                </a:lnTo>
                <a:lnTo>
                  <a:pt x="76073" y="85089"/>
                </a:lnTo>
                <a:lnTo>
                  <a:pt x="74803" y="86360"/>
                </a:lnTo>
                <a:lnTo>
                  <a:pt x="73914" y="87629"/>
                </a:lnTo>
                <a:lnTo>
                  <a:pt x="73279" y="87629"/>
                </a:lnTo>
                <a:lnTo>
                  <a:pt x="73025" y="88900"/>
                </a:lnTo>
                <a:lnTo>
                  <a:pt x="73025" y="90169"/>
                </a:lnTo>
                <a:lnTo>
                  <a:pt x="73279" y="90169"/>
                </a:lnTo>
                <a:lnTo>
                  <a:pt x="100965" y="118110"/>
                </a:lnTo>
                <a:lnTo>
                  <a:pt x="103124" y="119379"/>
                </a:lnTo>
                <a:lnTo>
                  <a:pt x="107569" y="124460"/>
                </a:lnTo>
                <a:lnTo>
                  <a:pt x="109728" y="127000"/>
                </a:lnTo>
                <a:lnTo>
                  <a:pt x="112014" y="128269"/>
                </a:lnTo>
                <a:lnTo>
                  <a:pt x="114173" y="130810"/>
                </a:lnTo>
                <a:lnTo>
                  <a:pt x="127254" y="130810"/>
                </a:lnTo>
                <a:lnTo>
                  <a:pt x="78867" y="82550"/>
                </a:lnTo>
                <a:close/>
              </a:path>
              <a:path w="212090" h="212089">
                <a:moveTo>
                  <a:pt x="86471" y="121919"/>
                </a:moveTo>
                <a:lnTo>
                  <a:pt x="56896" y="121919"/>
                </a:lnTo>
                <a:lnTo>
                  <a:pt x="59182" y="123189"/>
                </a:lnTo>
                <a:lnTo>
                  <a:pt x="61722" y="124460"/>
                </a:lnTo>
                <a:lnTo>
                  <a:pt x="64135" y="124460"/>
                </a:lnTo>
                <a:lnTo>
                  <a:pt x="66548" y="125729"/>
                </a:lnTo>
                <a:lnTo>
                  <a:pt x="97028" y="125729"/>
                </a:lnTo>
                <a:lnTo>
                  <a:pt x="95123" y="124460"/>
                </a:lnTo>
                <a:lnTo>
                  <a:pt x="93091" y="123189"/>
                </a:lnTo>
                <a:lnTo>
                  <a:pt x="90932" y="123189"/>
                </a:lnTo>
                <a:lnTo>
                  <a:pt x="86471" y="121919"/>
                </a:lnTo>
                <a:close/>
              </a:path>
              <a:path w="212090" h="212089">
                <a:moveTo>
                  <a:pt x="140716" y="118110"/>
                </a:moveTo>
                <a:lnTo>
                  <a:pt x="136017" y="118110"/>
                </a:lnTo>
                <a:lnTo>
                  <a:pt x="137287" y="119379"/>
                </a:lnTo>
                <a:lnTo>
                  <a:pt x="139446" y="119379"/>
                </a:lnTo>
                <a:lnTo>
                  <a:pt x="140716" y="118110"/>
                </a:lnTo>
                <a:close/>
              </a:path>
              <a:path w="212090" h="212089">
                <a:moveTo>
                  <a:pt x="143256" y="116839"/>
                </a:moveTo>
                <a:lnTo>
                  <a:pt x="134747" y="116839"/>
                </a:lnTo>
                <a:lnTo>
                  <a:pt x="135382" y="118110"/>
                </a:lnTo>
                <a:lnTo>
                  <a:pt x="141859" y="118110"/>
                </a:lnTo>
                <a:lnTo>
                  <a:pt x="143256" y="116839"/>
                </a:lnTo>
                <a:close/>
              </a:path>
              <a:path w="212090" h="212089">
                <a:moveTo>
                  <a:pt x="146431" y="115569"/>
                </a:moveTo>
                <a:lnTo>
                  <a:pt x="133350" y="115569"/>
                </a:lnTo>
                <a:lnTo>
                  <a:pt x="133858" y="116839"/>
                </a:lnTo>
                <a:lnTo>
                  <a:pt x="144907" y="116839"/>
                </a:lnTo>
                <a:lnTo>
                  <a:pt x="146431" y="115569"/>
                </a:lnTo>
                <a:close/>
              </a:path>
              <a:path w="212090" h="212089">
                <a:moveTo>
                  <a:pt x="161417" y="82550"/>
                </a:moveTo>
                <a:lnTo>
                  <a:pt x="147955" y="82550"/>
                </a:lnTo>
                <a:lnTo>
                  <a:pt x="149479" y="83819"/>
                </a:lnTo>
                <a:lnTo>
                  <a:pt x="152273" y="86360"/>
                </a:lnTo>
                <a:lnTo>
                  <a:pt x="153289" y="87629"/>
                </a:lnTo>
                <a:lnTo>
                  <a:pt x="153797" y="88900"/>
                </a:lnTo>
                <a:lnTo>
                  <a:pt x="154432" y="91439"/>
                </a:lnTo>
                <a:lnTo>
                  <a:pt x="154686" y="92710"/>
                </a:lnTo>
                <a:lnTo>
                  <a:pt x="154432" y="93979"/>
                </a:lnTo>
                <a:lnTo>
                  <a:pt x="154305" y="95250"/>
                </a:lnTo>
                <a:lnTo>
                  <a:pt x="153797" y="97789"/>
                </a:lnTo>
                <a:lnTo>
                  <a:pt x="153035" y="99060"/>
                </a:lnTo>
                <a:lnTo>
                  <a:pt x="152146" y="100329"/>
                </a:lnTo>
                <a:lnTo>
                  <a:pt x="151003" y="101600"/>
                </a:lnTo>
                <a:lnTo>
                  <a:pt x="149606" y="104139"/>
                </a:lnTo>
                <a:lnTo>
                  <a:pt x="147574" y="105410"/>
                </a:lnTo>
                <a:lnTo>
                  <a:pt x="143764" y="107950"/>
                </a:lnTo>
                <a:lnTo>
                  <a:pt x="141732" y="109219"/>
                </a:lnTo>
                <a:lnTo>
                  <a:pt x="138430" y="110489"/>
                </a:lnTo>
                <a:lnTo>
                  <a:pt x="136906" y="110489"/>
                </a:lnTo>
                <a:lnTo>
                  <a:pt x="135509" y="111760"/>
                </a:lnTo>
                <a:lnTo>
                  <a:pt x="132461" y="111760"/>
                </a:lnTo>
                <a:lnTo>
                  <a:pt x="131953" y="113029"/>
                </a:lnTo>
                <a:lnTo>
                  <a:pt x="131825" y="113029"/>
                </a:lnTo>
                <a:lnTo>
                  <a:pt x="131825" y="114300"/>
                </a:lnTo>
                <a:lnTo>
                  <a:pt x="131953" y="114300"/>
                </a:lnTo>
                <a:lnTo>
                  <a:pt x="132461" y="115569"/>
                </a:lnTo>
                <a:lnTo>
                  <a:pt x="148082" y="115569"/>
                </a:lnTo>
                <a:lnTo>
                  <a:pt x="151638" y="113029"/>
                </a:lnTo>
                <a:lnTo>
                  <a:pt x="163703" y="90169"/>
                </a:lnTo>
                <a:lnTo>
                  <a:pt x="163322" y="87629"/>
                </a:lnTo>
                <a:lnTo>
                  <a:pt x="162433" y="85089"/>
                </a:lnTo>
                <a:lnTo>
                  <a:pt x="161417" y="82550"/>
                </a:lnTo>
                <a:close/>
              </a:path>
              <a:path w="212090" h="212089">
                <a:moveTo>
                  <a:pt x="125222" y="50800"/>
                </a:moveTo>
                <a:lnTo>
                  <a:pt x="108966" y="50800"/>
                </a:lnTo>
                <a:lnTo>
                  <a:pt x="107569" y="52069"/>
                </a:lnTo>
                <a:lnTo>
                  <a:pt x="106299" y="53339"/>
                </a:lnTo>
                <a:lnTo>
                  <a:pt x="102997" y="57150"/>
                </a:lnTo>
                <a:lnTo>
                  <a:pt x="101219" y="58419"/>
                </a:lnTo>
                <a:lnTo>
                  <a:pt x="99949" y="60960"/>
                </a:lnTo>
                <a:lnTo>
                  <a:pt x="98552" y="63500"/>
                </a:lnTo>
                <a:lnTo>
                  <a:pt x="97790" y="66039"/>
                </a:lnTo>
                <a:lnTo>
                  <a:pt x="97282" y="71119"/>
                </a:lnTo>
                <a:lnTo>
                  <a:pt x="97663" y="73660"/>
                </a:lnTo>
                <a:lnTo>
                  <a:pt x="99441" y="78739"/>
                </a:lnTo>
                <a:lnTo>
                  <a:pt x="100965" y="81279"/>
                </a:lnTo>
                <a:lnTo>
                  <a:pt x="103124" y="83819"/>
                </a:lnTo>
                <a:lnTo>
                  <a:pt x="105156" y="85089"/>
                </a:lnTo>
                <a:lnTo>
                  <a:pt x="111633" y="88900"/>
                </a:lnTo>
                <a:lnTo>
                  <a:pt x="120269" y="88900"/>
                </a:lnTo>
                <a:lnTo>
                  <a:pt x="122428" y="87629"/>
                </a:lnTo>
                <a:lnTo>
                  <a:pt x="124714" y="87629"/>
                </a:lnTo>
                <a:lnTo>
                  <a:pt x="126873" y="86360"/>
                </a:lnTo>
                <a:lnTo>
                  <a:pt x="128905" y="86360"/>
                </a:lnTo>
                <a:lnTo>
                  <a:pt x="131064" y="85089"/>
                </a:lnTo>
                <a:lnTo>
                  <a:pt x="137160" y="82550"/>
                </a:lnTo>
                <a:lnTo>
                  <a:pt x="161417" y="82550"/>
                </a:lnTo>
                <a:lnTo>
                  <a:pt x="159766" y="80010"/>
                </a:lnTo>
                <a:lnTo>
                  <a:pt x="158559" y="78739"/>
                </a:lnTo>
                <a:lnTo>
                  <a:pt x="114046" y="78739"/>
                </a:lnTo>
                <a:lnTo>
                  <a:pt x="112268" y="77469"/>
                </a:lnTo>
                <a:lnTo>
                  <a:pt x="110744" y="77469"/>
                </a:lnTo>
                <a:lnTo>
                  <a:pt x="108331" y="74929"/>
                </a:lnTo>
                <a:lnTo>
                  <a:pt x="107569" y="73660"/>
                </a:lnTo>
                <a:lnTo>
                  <a:pt x="106553" y="71119"/>
                </a:lnTo>
                <a:lnTo>
                  <a:pt x="106299" y="69850"/>
                </a:lnTo>
                <a:lnTo>
                  <a:pt x="106425" y="67310"/>
                </a:lnTo>
                <a:lnTo>
                  <a:pt x="106807" y="66039"/>
                </a:lnTo>
                <a:lnTo>
                  <a:pt x="108077" y="63500"/>
                </a:lnTo>
                <a:lnTo>
                  <a:pt x="109220" y="62229"/>
                </a:lnTo>
                <a:lnTo>
                  <a:pt x="112141" y="58419"/>
                </a:lnTo>
                <a:lnTo>
                  <a:pt x="113665" y="57150"/>
                </a:lnTo>
                <a:lnTo>
                  <a:pt x="115316" y="57150"/>
                </a:lnTo>
                <a:lnTo>
                  <a:pt x="116840" y="55879"/>
                </a:lnTo>
                <a:lnTo>
                  <a:pt x="118364" y="55879"/>
                </a:lnTo>
                <a:lnTo>
                  <a:pt x="119761" y="54610"/>
                </a:lnTo>
                <a:lnTo>
                  <a:pt x="123190" y="53339"/>
                </a:lnTo>
                <a:lnTo>
                  <a:pt x="125222" y="53339"/>
                </a:lnTo>
                <a:lnTo>
                  <a:pt x="125475" y="52069"/>
                </a:lnTo>
                <a:lnTo>
                  <a:pt x="125222" y="50800"/>
                </a:lnTo>
                <a:close/>
              </a:path>
              <a:path w="212090" h="212089">
                <a:moveTo>
                  <a:pt x="151003" y="72389"/>
                </a:moveTo>
                <a:lnTo>
                  <a:pt x="137922" y="72389"/>
                </a:lnTo>
                <a:lnTo>
                  <a:pt x="135763" y="73660"/>
                </a:lnTo>
                <a:lnTo>
                  <a:pt x="131445" y="74929"/>
                </a:lnTo>
                <a:lnTo>
                  <a:pt x="129413" y="74929"/>
                </a:lnTo>
                <a:lnTo>
                  <a:pt x="127254" y="76200"/>
                </a:lnTo>
                <a:lnTo>
                  <a:pt x="125222" y="77469"/>
                </a:lnTo>
                <a:lnTo>
                  <a:pt x="123190" y="77469"/>
                </a:lnTo>
                <a:lnTo>
                  <a:pt x="121285" y="78739"/>
                </a:lnTo>
                <a:lnTo>
                  <a:pt x="158559" y="78739"/>
                </a:lnTo>
                <a:lnTo>
                  <a:pt x="157353" y="77469"/>
                </a:lnTo>
                <a:lnTo>
                  <a:pt x="155321" y="74929"/>
                </a:lnTo>
                <a:lnTo>
                  <a:pt x="151003" y="72389"/>
                </a:lnTo>
                <a:close/>
              </a:path>
              <a:path w="212090" h="212089">
                <a:moveTo>
                  <a:pt x="177038" y="0"/>
                </a:moveTo>
                <a:lnTo>
                  <a:pt x="164973" y="0"/>
                </a:lnTo>
                <a:lnTo>
                  <a:pt x="157099" y="3810"/>
                </a:lnTo>
                <a:lnTo>
                  <a:pt x="138811" y="30479"/>
                </a:lnTo>
                <a:lnTo>
                  <a:pt x="139573" y="39369"/>
                </a:lnTo>
                <a:lnTo>
                  <a:pt x="140843" y="43179"/>
                </a:lnTo>
                <a:lnTo>
                  <a:pt x="143256" y="46989"/>
                </a:lnTo>
                <a:lnTo>
                  <a:pt x="145542" y="52069"/>
                </a:lnTo>
                <a:lnTo>
                  <a:pt x="148717" y="55879"/>
                </a:lnTo>
                <a:lnTo>
                  <a:pt x="156972" y="64769"/>
                </a:lnTo>
                <a:lnTo>
                  <a:pt x="161163" y="67310"/>
                </a:lnTo>
                <a:lnTo>
                  <a:pt x="165227" y="69850"/>
                </a:lnTo>
                <a:lnTo>
                  <a:pt x="169418" y="72389"/>
                </a:lnTo>
                <a:lnTo>
                  <a:pt x="173482" y="73660"/>
                </a:lnTo>
                <a:lnTo>
                  <a:pt x="185420" y="73660"/>
                </a:lnTo>
                <a:lnTo>
                  <a:pt x="193294" y="69850"/>
                </a:lnTo>
                <a:lnTo>
                  <a:pt x="197231" y="67310"/>
                </a:lnTo>
                <a:lnTo>
                  <a:pt x="199813" y="64769"/>
                </a:lnTo>
                <a:lnTo>
                  <a:pt x="180594" y="64769"/>
                </a:lnTo>
                <a:lnTo>
                  <a:pt x="177546" y="63500"/>
                </a:lnTo>
                <a:lnTo>
                  <a:pt x="174498" y="63500"/>
                </a:lnTo>
                <a:lnTo>
                  <a:pt x="171450" y="62229"/>
                </a:lnTo>
                <a:lnTo>
                  <a:pt x="168529" y="59689"/>
                </a:lnTo>
                <a:lnTo>
                  <a:pt x="165481" y="58419"/>
                </a:lnTo>
                <a:lnTo>
                  <a:pt x="162433" y="55879"/>
                </a:lnTo>
                <a:lnTo>
                  <a:pt x="159385" y="52069"/>
                </a:lnTo>
                <a:lnTo>
                  <a:pt x="156718" y="49529"/>
                </a:lnTo>
                <a:lnTo>
                  <a:pt x="154432" y="46989"/>
                </a:lnTo>
                <a:lnTo>
                  <a:pt x="152527" y="43179"/>
                </a:lnTo>
                <a:lnTo>
                  <a:pt x="150622" y="40639"/>
                </a:lnTo>
                <a:lnTo>
                  <a:pt x="149352" y="38100"/>
                </a:lnTo>
                <a:lnTo>
                  <a:pt x="148082" y="31750"/>
                </a:lnTo>
                <a:lnTo>
                  <a:pt x="148209" y="27939"/>
                </a:lnTo>
                <a:lnTo>
                  <a:pt x="149225" y="25400"/>
                </a:lnTo>
                <a:lnTo>
                  <a:pt x="150114" y="21589"/>
                </a:lnTo>
                <a:lnTo>
                  <a:pt x="152019" y="19050"/>
                </a:lnTo>
                <a:lnTo>
                  <a:pt x="160782" y="11429"/>
                </a:lnTo>
                <a:lnTo>
                  <a:pt x="166878" y="8889"/>
                </a:lnTo>
                <a:lnTo>
                  <a:pt x="193421" y="8889"/>
                </a:lnTo>
                <a:lnTo>
                  <a:pt x="189230" y="6350"/>
                </a:lnTo>
                <a:lnTo>
                  <a:pt x="181102" y="1269"/>
                </a:lnTo>
                <a:lnTo>
                  <a:pt x="177038" y="0"/>
                </a:lnTo>
                <a:close/>
              </a:path>
              <a:path w="212090" h="212089">
                <a:moveTo>
                  <a:pt x="193421" y="8889"/>
                </a:moveTo>
                <a:lnTo>
                  <a:pt x="169925" y="8889"/>
                </a:lnTo>
                <a:lnTo>
                  <a:pt x="176022" y="10160"/>
                </a:lnTo>
                <a:lnTo>
                  <a:pt x="178943" y="11429"/>
                </a:lnTo>
                <a:lnTo>
                  <a:pt x="181991" y="13969"/>
                </a:lnTo>
                <a:lnTo>
                  <a:pt x="184912" y="15239"/>
                </a:lnTo>
                <a:lnTo>
                  <a:pt x="187960" y="17779"/>
                </a:lnTo>
                <a:lnTo>
                  <a:pt x="190754" y="21589"/>
                </a:lnTo>
                <a:lnTo>
                  <a:pt x="193548" y="24129"/>
                </a:lnTo>
                <a:lnTo>
                  <a:pt x="195961" y="26669"/>
                </a:lnTo>
                <a:lnTo>
                  <a:pt x="199771" y="33019"/>
                </a:lnTo>
                <a:lnTo>
                  <a:pt x="201168" y="35560"/>
                </a:lnTo>
                <a:lnTo>
                  <a:pt x="202184" y="40639"/>
                </a:lnTo>
                <a:lnTo>
                  <a:pt x="202311" y="45719"/>
                </a:lnTo>
                <a:lnTo>
                  <a:pt x="201295" y="48260"/>
                </a:lnTo>
                <a:lnTo>
                  <a:pt x="200406" y="52069"/>
                </a:lnTo>
                <a:lnTo>
                  <a:pt x="183515" y="64769"/>
                </a:lnTo>
                <a:lnTo>
                  <a:pt x="199813" y="64769"/>
                </a:lnTo>
                <a:lnTo>
                  <a:pt x="211709" y="43179"/>
                </a:lnTo>
                <a:lnTo>
                  <a:pt x="210947" y="34289"/>
                </a:lnTo>
                <a:lnTo>
                  <a:pt x="209550" y="30479"/>
                </a:lnTo>
                <a:lnTo>
                  <a:pt x="207264" y="26669"/>
                </a:lnTo>
                <a:lnTo>
                  <a:pt x="204850" y="21589"/>
                </a:lnTo>
                <a:lnTo>
                  <a:pt x="201675" y="17779"/>
                </a:lnTo>
                <a:lnTo>
                  <a:pt x="197485" y="13969"/>
                </a:lnTo>
                <a:lnTo>
                  <a:pt x="193421" y="8889"/>
                </a:lnTo>
                <a:close/>
              </a:path>
              <a:path w="212090" h="212089">
                <a:moveTo>
                  <a:pt x="121666" y="46989"/>
                </a:moveTo>
                <a:lnTo>
                  <a:pt x="115570" y="46989"/>
                </a:lnTo>
                <a:lnTo>
                  <a:pt x="114300" y="48260"/>
                </a:lnTo>
                <a:lnTo>
                  <a:pt x="112903" y="48260"/>
                </a:lnTo>
                <a:lnTo>
                  <a:pt x="111633" y="49529"/>
                </a:lnTo>
                <a:lnTo>
                  <a:pt x="110236" y="50800"/>
                </a:lnTo>
                <a:lnTo>
                  <a:pt x="124460" y="50800"/>
                </a:lnTo>
                <a:lnTo>
                  <a:pt x="124206" y="49529"/>
                </a:lnTo>
                <a:lnTo>
                  <a:pt x="123825" y="49529"/>
                </a:lnTo>
                <a:lnTo>
                  <a:pt x="122428" y="48260"/>
                </a:lnTo>
                <a:lnTo>
                  <a:pt x="121666" y="46989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291831" y="2630170"/>
            <a:ext cx="590169" cy="46862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8021701" y="2634360"/>
            <a:ext cx="645032" cy="40970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333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83578" y="6043269"/>
            <a:ext cx="2860675" cy="64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3865">
              <a:lnSpc>
                <a:spcPct val="100000"/>
              </a:lnSpc>
              <a:tabLst>
                <a:tab pos="2343785" algn="l"/>
              </a:tabLst>
            </a:pP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Upda</a:t>
            </a:r>
            <a:r>
              <a:rPr sz="1400" spc="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spc="70" dirty="0">
                <a:solidFill>
                  <a:srgbClr val="FFFFFF"/>
                </a:solidFill>
                <a:latin typeface="Times New Roman"/>
                <a:cs typeface="Times New Roman"/>
              </a:rPr>
              <a:t>ed</a:t>
            </a:r>
            <a:r>
              <a:rPr sz="14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spc="10" dirty="0">
                <a:solidFill>
                  <a:srgbClr val="FFFFFF"/>
                </a:solidFill>
                <a:latin typeface="Times New Roman"/>
                <a:cs typeface="Times New Roman"/>
              </a:rPr>
              <a:t>n:</a:t>
            </a:r>
            <a:r>
              <a:rPr sz="14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01</a:t>
            </a:r>
            <a:r>
              <a:rPr sz="1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1400" spc="-5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4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100" spc="82" baseline="7936" dirty="0">
                <a:solidFill>
                  <a:srgbClr val="FFFFFF"/>
                </a:solidFill>
                <a:latin typeface="Times New Roman"/>
                <a:cs typeface="Times New Roman"/>
              </a:rPr>
              <a:t>|</a:t>
            </a:r>
            <a:r>
              <a:rPr sz="2100" baseline="793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240" baseline="7936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100" spc="-15" baseline="7936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2100" baseline="7936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702945"/>
          </a:xfrm>
          <a:custGeom>
            <a:avLst/>
            <a:gdLst/>
            <a:ahLst/>
            <a:cxnLst/>
            <a:rect l="l" t="t" r="r" b="b"/>
            <a:pathLst>
              <a:path w="9144000" h="702945">
                <a:moveTo>
                  <a:pt x="0" y="702563"/>
                </a:moveTo>
                <a:lnTo>
                  <a:pt x="9144000" y="702563"/>
                </a:lnTo>
                <a:lnTo>
                  <a:pt x="9144000" y="0"/>
                </a:lnTo>
                <a:lnTo>
                  <a:pt x="0" y="0"/>
                </a:lnTo>
                <a:lnTo>
                  <a:pt x="0" y="702563"/>
                </a:lnTo>
                <a:close/>
              </a:path>
            </a:pathLst>
          </a:custGeom>
          <a:solidFill>
            <a:srgbClr val="1768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28682"/>
            <a:ext cx="417576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40" dirty="0">
                <a:solidFill>
                  <a:srgbClr val="FFFFFF"/>
                </a:solidFill>
                <a:latin typeface="Times New Roman"/>
                <a:cs typeface="Times New Roman"/>
              </a:rPr>
              <a:t>Sub</a:t>
            </a:r>
            <a:r>
              <a:rPr sz="2800" spc="3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800" spc="95" dirty="0">
                <a:solidFill>
                  <a:srgbClr val="FFFFFF"/>
                </a:solidFill>
                <a:latin typeface="Times New Roman"/>
                <a:cs typeface="Times New Roman"/>
              </a:rPr>
              <a:t>roups</a:t>
            </a:r>
            <a:r>
              <a:rPr sz="28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60" dirty="0">
                <a:solidFill>
                  <a:srgbClr val="FFFFFF"/>
                </a:solidFill>
                <a:latin typeface="Times New Roman"/>
                <a:cs typeface="Times New Roman"/>
              </a:rPr>
              <a:t>Progress</a:t>
            </a:r>
            <a:r>
              <a:rPr sz="2800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Times New Roman"/>
                <a:cs typeface="Times New Roman"/>
              </a:rPr>
              <a:t>Up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spc="160" dirty="0">
                <a:solidFill>
                  <a:srgbClr val="FFFFFF"/>
                </a:solidFill>
                <a:latin typeface="Times New Roman"/>
                <a:cs typeface="Times New Roman"/>
              </a:rPr>
              <a:t>ate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710437"/>
            <a:ext cx="1118870" cy="701040"/>
          </a:xfrm>
          <a:custGeom>
            <a:avLst/>
            <a:gdLst/>
            <a:ahLst/>
            <a:cxnLst/>
            <a:rect l="l" t="t" r="r" b="b"/>
            <a:pathLst>
              <a:path w="1118870" h="701040">
                <a:moveTo>
                  <a:pt x="0" y="701039"/>
                </a:moveTo>
                <a:lnTo>
                  <a:pt x="1118590" y="701039"/>
                </a:lnTo>
                <a:lnTo>
                  <a:pt x="1118590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1A8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18590" y="710437"/>
            <a:ext cx="506095" cy="701040"/>
          </a:xfrm>
          <a:custGeom>
            <a:avLst/>
            <a:gdLst/>
            <a:ahLst/>
            <a:cxnLst/>
            <a:rect l="l" t="t" r="r" b="b"/>
            <a:pathLst>
              <a:path w="506094" h="701040">
                <a:moveTo>
                  <a:pt x="0" y="701039"/>
                </a:moveTo>
                <a:lnTo>
                  <a:pt x="506031" y="701039"/>
                </a:lnTo>
                <a:lnTo>
                  <a:pt x="506031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1A8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24583" y="710437"/>
            <a:ext cx="949960" cy="701040"/>
          </a:xfrm>
          <a:custGeom>
            <a:avLst/>
            <a:gdLst/>
            <a:ahLst/>
            <a:cxnLst/>
            <a:rect l="l" t="t" r="r" b="b"/>
            <a:pathLst>
              <a:path w="949960" h="701040">
                <a:moveTo>
                  <a:pt x="0" y="701039"/>
                </a:moveTo>
                <a:lnTo>
                  <a:pt x="949909" y="701039"/>
                </a:lnTo>
                <a:lnTo>
                  <a:pt x="949909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1A8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74544" y="710437"/>
            <a:ext cx="612775" cy="701040"/>
          </a:xfrm>
          <a:custGeom>
            <a:avLst/>
            <a:gdLst/>
            <a:ahLst/>
            <a:cxnLst/>
            <a:rect l="l" t="t" r="r" b="b"/>
            <a:pathLst>
              <a:path w="612775" h="701040">
                <a:moveTo>
                  <a:pt x="0" y="701039"/>
                </a:moveTo>
                <a:lnTo>
                  <a:pt x="612559" y="701039"/>
                </a:lnTo>
                <a:lnTo>
                  <a:pt x="612559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1A8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87064" y="710437"/>
            <a:ext cx="3096895" cy="701040"/>
          </a:xfrm>
          <a:custGeom>
            <a:avLst/>
            <a:gdLst/>
            <a:ahLst/>
            <a:cxnLst/>
            <a:rect l="l" t="t" r="r" b="b"/>
            <a:pathLst>
              <a:path w="3096895" h="701040">
                <a:moveTo>
                  <a:pt x="0" y="701039"/>
                </a:moveTo>
                <a:lnTo>
                  <a:pt x="3096514" y="701039"/>
                </a:lnTo>
                <a:lnTo>
                  <a:pt x="309651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1A8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83578" y="710437"/>
            <a:ext cx="2860675" cy="701040"/>
          </a:xfrm>
          <a:custGeom>
            <a:avLst/>
            <a:gdLst/>
            <a:ahLst/>
            <a:cxnLst/>
            <a:rect l="l" t="t" r="r" b="b"/>
            <a:pathLst>
              <a:path w="2860675" h="701040">
                <a:moveTo>
                  <a:pt x="0" y="701039"/>
                </a:moveTo>
                <a:lnTo>
                  <a:pt x="2860421" y="701039"/>
                </a:lnTo>
                <a:lnTo>
                  <a:pt x="2860421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solidFill>
            <a:srgbClr val="1A8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411477"/>
            <a:ext cx="1118870" cy="599440"/>
          </a:xfrm>
          <a:custGeom>
            <a:avLst/>
            <a:gdLst/>
            <a:ahLst/>
            <a:cxnLst/>
            <a:rect l="l" t="t" r="r" b="b"/>
            <a:pathLst>
              <a:path w="1118870" h="599439">
                <a:moveTo>
                  <a:pt x="0" y="599439"/>
                </a:moveTo>
                <a:lnTo>
                  <a:pt x="1118590" y="599439"/>
                </a:lnTo>
                <a:lnTo>
                  <a:pt x="1118590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18590" y="1411477"/>
            <a:ext cx="506095" cy="599440"/>
          </a:xfrm>
          <a:custGeom>
            <a:avLst/>
            <a:gdLst/>
            <a:ahLst/>
            <a:cxnLst/>
            <a:rect l="l" t="t" r="r" b="b"/>
            <a:pathLst>
              <a:path w="506094" h="599439">
                <a:moveTo>
                  <a:pt x="0" y="599439"/>
                </a:moveTo>
                <a:lnTo>
                  <a:pt x="506031" y="599439"/>
                </a:lnTo>
                <a:lnTo>
                  <a:pt x="50603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24583" y="1411477"/>
            <a:ext cx="949960" cy="599440"/>
          </a:xfrm>
          <a:custGeom>
            <a:avLst/>
            <a:gdLst/>
            <a:ahLst/>
            <a:cxnLst/>
            <a:rect l="l" t="t" r="r" b="b"/>
            <a:pathLst>
              <a:path w="949960" h="599439">
                <a:moveTo>
                  <a:pt x="0" y="599439"/>
                </a:moveTo>
                <a:lnTo>
                  <a:pt x="949909" y="599439"/>
                </a:lnTo>
                <a:lnTo>
                  <a:pt x="94990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74544" y="1411477"/>
            <a:ext cx="612775" cy="599440"/>
          </a:xfrm>
          <a:custGeom>
            <a:avLst/>
            <a:gdLst/>
            <a:ahLst/>
            <a:cxnLst/>
            <a:rect l="l" t="t" r="r" b="b"/>
            <a:pathLst>
              <a:path w="612775" h="599439">
                <a:moveTo>
                  <a:pt x="0" y="599439"/>
                </a:moveTo>
                <a:lnTo>
                  <a:pt x="612559" y="599439"/>
                </a:lnTo>
                <a:lnTo>
                  <a:pt x="61255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87064" y="1411477"/>
            <a:ext cx="3096895" cy="599440"/>
          </a:xfrm>
          <a:custGeom>
            <a:avLst/>
            <a:gdLst/>
            <a:ahLst/>
            <a:cxnLst/>
            <a:rect l="l" t="t" r="r" b="b"/>
            <a:pathLst>
              <a:path w="3096895" h="599439">
                <a:moveTo>
                  <a:pt x="0" y="599439"/>
                </a:moveTo>
                <a:lnTo>
                  <a:pt x="3096514" y="599439"/>
                </a:lnTo>
                <a:lnTo>
                  <a:pt x="3096514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83578" y="1411477"/>
            <a:ext cx="2860675" cy="599440"/>
          </a:xfrm>
          <a:custGeom>
            <a:avLst/>
            <a:gdLst/>
            <a:ahLst/>
            <a:cxnLst/>
            <a:rect l="l" t="t" r="r" b="b"/>
            <a:pathLst>
              <a:path w="2860675" h="599439">
                <a:moveTo>
                  <a:pt x="0" y="599439"/>
                </a:moveTo>
                <a:lnTo>
                  <a:pt x="2860421" y="599439"/>
                </a:lnTo>
                <a:lnTo>
                  <a:pt x="286042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010917"/>
            <a:ext cx="1118870" cy="599440"/>
          </a:xfrm>
          <a:custGeom>
            <a:avLst/>
            <a:gdLst/>
            <a:ahLst/>
            <a:cxnLst/>
            <a:rect l="l" t="t" r="r" b="b"/>
            <a:pathLst>
              <a:path w="1118870" h="599439">
                <a:moveTo>
                  <a:pt x="0" y="599439"/>
                </a:moveTo>
                <a:lnTo>
                  <a:pt x="1118590" y="599439"/>
                </a:lnTo>
                <a:lnTo>
                  <a:pt x="1118590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18590" y="2010917"/>
            <a:ext cx="506095" cy="599440"/>
          </a:xfrm>
          <a:custGeom>
            <a:avLst/>
            <a:gdLst/>
            <a:ahLst/>
            <a:cxnLst/>
            <a:rect l="l" t="t" r="r" b="b"/>
            <a:pathLst>
              <a:path w="506094" h="599439">
                <a:moveTo>
                  <a:pt x="0" y="599439"/>
                </a:moveTo>
                <a:lnTo>
                  <a:pt x="506031" y="599439"/>
                </a:lnTo>
                <a:lnTo>
                  <a:pt x="50603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24583" y="2010917"/>
            <a:ext cx="949960" cy="599440"/>
          </a:xfrm>
          <a:custGeom>
            <a:avLst/>
            <a:gdLst/>
            <a:ahLst/>
            <a:cxnLst/>
            <a:rect l="l" t="t" r="r" b="b"/>
            <a:pathLst>
              <a:path w="949960" h="599439">
                <a:moveTo>
                  <a:pt x="0" y="599439"/>
                </a:moveTo>
                <a:lnTo>
                  <a:pt x="949909" y="599439"/>
                </a:lnTo>
                <a:lnTo>
                  <a:pt x="94990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74544" y="2010917"/>
            <a:ext cx="612775" cy="599440"/>
          </a:xfrm>
          <a:custGeom>
            <a:avLst/>
            <a:gdLst/>
            <a:ahLst/>
            <a:cxnLst/>
            <a:rect l="l" t="t" r="r" b="b"/>
            <a:pathLst>
              <a:path w="612775" h="599439">
                <a:moveTo>
                  <a:pt x="0" y="599439"/>
                </a:moveTo>
                <a:lnTo>
                  <a:pt x="612559" y="599439"/>
                </a:lnTo>
                <a:lnTo>
                  <a:pt x="61255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87064" y="2010917"/>
            <a:ext cx="3096895" cy="599440"/>
          </a:xfrm>
          <a:custGeom>
            <a:avLst/>
            <a:gdLst/>
            <a:ahLst/>
            <a:cxnLst/>
            <a:rect l="l" t="t" r="r" b="b"/>
            <a:pathLst>
              <a:path w="3096895" h="599439">
                <a:moveTo>
                  <a:pt x="0" y="599439"/>
                </a:moveTo>
                <a:lnTo>
                  <a:pt x="3096514" y="599439"/>
                </a:lnTo>
                <a:lnTo>
                  <a:pt x="3096514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3578" y="2010917"/>
            <a:ext cx="2860675" cy="599440"/>
          </a:xfrm>
          <a:custGeom>
            <a:avLst/>
            <a:gdLst/>
            <a:ahLst/>
            <a:cxnLst/>
            <a:rect l="l" t="t" r="r" b="b"/>
            <a:pathLst>
              <a:path w="2860675" h="599439">
                <a:moveTo>
                  <a:pt x="0" y="599439"/>
                </a:moveTo>
                <a:lnTo>
                  <a:pt x="2860421" y="599439"/>
                </a:lnTo>
                <a:lnTo>
                  <a:pt x="286042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2610357"/>
            <a:ext cx="1118870" cy="599440"/>
          </a:xfrm>
          <a:custGeom>
            <a:avLst/>
            <a:gdLst/>
            <a:ahLst/>
            <a:cxnLst/>
            <a:rect l="l" t="t" r="r" b="b"/>
            <a:pathLst>
              <a:path w="1118870" h="599439">
                <a:moveTo>
                  <a:pt x="0" y="599439"/>
                </a:moveTo>
                <a:lnTo>
                  <a:pt x="1118590" y="599439"/>
                </a:lnTo>
                <a:lnTo>
                  <a:pt x="1118590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18590" y="2610357"/>
            <a:ext cx="506095" cy="599440"/>
          </a:xfrm>
          <a:custGeom>
            <a:avLst/>
            <a:gdLst/>
            <a:ahLst/>
            <a:cxnLst/>
            <a:rect l="l" t="t" r="r" b="b"/>
            <a:pathLst>
              <a:path w="506094" h="599439">
                <a:moveTo>
                  <a:pt x="0" y="599439"/>
                </a:moveTo>
                <a:lnTo>
                  <a:pt x="506031" y="599439"/>
                </a:lnTo>
                <a:lnTo>
                  <a:pt x="50603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24583" y="2610357"/>
            <a:ext cx="949960" cy="599440"/>
          </a:xfrm>
          <a:custGeom>
            <a:avLst/>
            <a:gdLst/>
            <a:ahLst/>
            <a:cxnLst/>
            <a:rect l="l" t="t" r="r" b="b"/>
            <a:pathLst>
              <a:path w="949960" h="599439">
                <a:moveTo>
                  <a:pt x="0" y="599439"/>
                </a:moveTo>
                <a:lnTo>
                  <a:pt x="949909" y="599439"/>
                </a:lnTo>
                <a:lnTo>
                  <a:pt x="94990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74544" y="2610357"/>
            <a:ext cx="612775" cy="599440"/>
          </a:xfrm>
          <a:custGeom>
            <a:avLst/>
            <a:gdLst/>
            <a:ahLst/>
            <a:cxnLst/>
            <a:rect l="l" t="t" r="r" b="b"/>
            <a:pathLst>
              <a:path w="612775" h="599439">
                <a:moveTo>
                  <a:pt x="0" y="599439"/>
                </a:moveTo>
                <a:lnTo>
                  <a:pt x="612559" y="599439"/>
                </a:lnTo>
                <a:lnTo>
                  <a:pt x="61255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87064" y="2610357"/>
            <a:ext cx="3096895" cy="599440"/>
          </a:xfrm>
          <a:custGeom>
            <a:avLst/>
            <a:gdLst/>
            <a:ahLst/>
            <a:cxnLst/>
            <a:rect l="l" t="t" r="r" b="b"/>
            <a:pathLst>
              <a:path w="3096895" h="599439">
                <a:moveTo>
                  <a:pt x="0" y="599439"/>
                </a:moveTo>
                <a:lnTo>
                  <a:pt x="3096514" y="599439"/>
                </a:lnTo>
                <a:lnTo>
                  <a:pt x="3096514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3578" y="2610357"/>
            <a:ext cx="2860675" cy="599440"/>
          </a:xfrm>
          <a:custGeom>
            <a:avLst/>
            <a:gdLst/>
            <a:ahLst/>
            <a:cxnLst/>
            <a:rect l="l" t="t" r="r" b="b"/>
            <a:pathLst>
              <a:path w="2860675" h="599439">
                <a:moveTo>
                  <a:pt x="0" y="599439"/>
                </a:moveTo>
                <a:lnTo>
                  <a:pt x="2860421" y="599439"/>
                </a:lnTo>
                <a:lnTo>
                  <a:pt x="286042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209798"/>
            <a:ext cx="1118870" cy="599440"/>
          </a:xfrm>
          <a:custGeom>
            <a:avLst/>
            <a:gdLst/>
            <a:ahLst/>
            <a:cxnLst/>
            <a:rect l="l" t="t" r="r" b="b"/>
            <a:pathLst>
              <a:path w="1118870" h="599439">
                <a:moveTo>
                  <a:pt x="0" y="599439"/>
                </a:moveTo>
                <a:lnTo>
                  <a:pt x="1118590" y="599439"/>
                </a:lnTo>
                <a:lnTo>
                  <a:pt x="1118590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18590" y="3209798"/>
            <a:ext cx="506095" cy="599440"/>
          </a:xfrm>
          <a:custGeom>
            <a:avLst/>
            <a:gdLst/>
            <a:ahLst/>
            <a:cxnLst/>
            <a:rect l="l" t="t" r="r" b="b"/>
            <a:pathLst>
              <a:path w="506094" h="599439">
                <a:moveTo>
                  <a:pt x="0" y="599439"/>
                </a:moveTo>
                <a:lnTo>
                  <a:pt x="506031" y="599439"/>
                </a:lnTo>
                <a:lnTo>
                  <a:pt x="50603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24583" y="3209798"/>
            <a:ext cx="949960" cy="599440"/>
          </a:xfrm>
          <a:custGeom>
            <a:avLst/>
            <a:gdLst/>
            <a:ahLst/>
            <a:cxnLst/>
            <a:rect l="l" t="t" r="r" b="b"/>
            <a:pathLst>
              <a:path w="949960" h="599439">
                <a:moveTo>
                  <a:pt x="0" y="599439"/>
                </a:moveTo>
                <a:lnTo>
                  <a:pt x="949909" y="599439"/>
                </a:lnTo>
                <a:lnTo>
                  <a:pt x="94990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74544" y="3209798"/>
            <a:ext cx="612775" cy="599440"/>
          </a:xfrm>
          <a:custGeom>
            <a:avLst/>
            <a:gdLst/>
            <a:ahLst/>
            <a:cxnLst/>
            <a:rect l="l" t="t" r="r" b="b"/>
            <a:pathLst>
              <a:path w="612775" h="599439">
                <a:moveTo>
                  <a:pt x="0" y="599439"/>
                </a:moveTo>
                <a:lnTo>
                  <a:pt x="612559" y="599439"/>
                </a:lnTo>
                <a:lnTo>
                  <a:pt x="61255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87064" y="3209798"/>
            <a:ext cx="3096895" cy="599440"/>
          </a:xfrm>
          <a:custGeom>
            <a:avLst/>
            <a:gdLst/>
            <a:ahLst/>
            <a:cxnLst/>
            <a:rect l="l" t="t" r="r" b="b"/>
            <a:pathLst>
              <a:path w="3096895" h="599439">
                <a:moveTo>
                  <a:pt x="0" y="599439"/>
                </a:moveTo>
                <a:lnTo>
                  <a:pt x="3096514" y="599439"/>
                </a:lnTo>
                <a:lnTo>
                  <a:pt x="3096514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3578" y="3209798"/>
            <a:ext cx="2860675" cy="599440"/>
          </a:xfrm>
          <a:custGeom>
            <a:avLst/>
            <a:gdLst/>
            <a:ahLst/>
            <a:cxnLst/>
            <a:rect l="l" t="t" r="r" b="b"/>
            <a:pathLst>
              <a:path w="2860675" h="599439">
                <a:moveTo>
                  <a:pt x="0" y="599439"/>
                </a:moveTo>
                <a:lnTo>
                  <a:pt x="2860421" y="599439"/>
                </a:lnTo>
                <a:lnTo>
                  <a:pt x="286042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809200"/>
            <a:ext cx="1118870" cy="543560"/>
          </a:xfrm>
          <a:custGeom>
            <a:avLst/>
            <a:gdLst/>
            <a:ahLst/>
            <a:cxnLst/>
            <a:rect l="l" t="t" r="r" b="b"/>
            <a:pathLst>
              <a:path w="1118870" h="543560">
                <a:moveTo>
                  <a:pt x="0" y="542963"/>
                </a:moveTo>
                <a:lnTo>
                  <a:pt x="1118590" y="542963"/>
                </a:lnTo>
                <a:lnTo>
                  <a:pt x="1118590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18590" y="3809200"/>
            <a:ext cx="506095" cy="543560"/>
          </a:xfrm>
          <a:custGeom>
            <a:avLst/>
            <a:gdLst/>
            <a:ahLst/>
            <a:cxnLst/>
            <a:rect l="l" t="t" r="r" b="b"/>
            <a:pathLst>
              <a:path w="506094" h="543560">
                <a:moveTo>
                  <a:pt x="0" y="542963"/>
                </a:moveTo>
                <a:lnTo>
                  <a:pt x="506031" y="542963"/>
                </a:lnTo>
                <a:lnTo>
                  <a:pt x="506031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24583" y="3809200"/>
            <a:ext cx="949960" cy="543560"/>
          </a:xfrm>
          <a:custGeom>
            <a:avLst/>
            <a:gdLst/>
            <a:ahLst/>
            <a:cxnLst/>
            <a:rect l="l" t="t" r="r" b="b"/>
            <a:pathLst>
              <a:path w="949960" h="543560">
                <a:moveTo>
                  <a:pt x="0" y="542963"/>
                </a:moveTo>
                <a:lnTo>
                  <a:pt x="949909" y="542963"/>
                </a:lnTo>
                <a:lnTo>
                  <a:pt x="949909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74544" y="3809200"/>
            <a:ext cx="612775" cy="543560"/>
          </a:xfrm>
          <a:custGeom>
            <a:avLst/>
            <a:gdLst/>
            <a:ahLst/>
            <a:cxnLst/>
            <a:rect l="l" t="t" r="r" b="b"/>
            <a:pathLst>
              <a:path w="612775" h="543560">
                <a:moveTo>
                  <a:pt x="0" y="542963"/>
                </a:moveTo>
                <a:lnTo>
                  <a:pt x="612559" y="542963"/>
                </a:lnTo>
                <a:lnTo>
                  <a:pt x="612559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87064" y="3809200"/>
            <a:ext cx="3096895" cy="543560"/>
          </a:xfrm>
          <a:custGeom>
            <a:avLst/>
            <a:gdLst/>
            <a:ahLst/>
            <a:cxnLst/>
            <a:rect l="l" t="t" r="r" b="b"/>
            <a:pathLst>
              <a:path w="3096895" h="543560">
                <a:moveTo>
                  <a:pt x="0" y="542963"/>
                </a:moveTo>
                <a:lnTo>
                  <a:pt x="3096514" y="542963"/>
                </a:lnTo>
                <a:lnTo>
                  <a:pt x="3096514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283578" y="3809200"/>
            <a:ext cx="2860675" cy="543560"/>
          </a:xfrm>
          <a:custGeom>
            <a:avLst/>
            <a:gdLst/>
            <a:ahLst/>
            <a:cxnLst/>
            <a:rect l="l" t="t" r="r" b="b"/>
            <a:pathLst>
              <a:path w="2860675" h="543560">
                <a:moveTo>
                  <a:pt x="0" y="542963"/>
                </a:moveTo>
                <a:lnTo>
                  <a:pt x="2860421" y="542963"/>
                </a:lnTo>
                <a:lnTo>
                  <a:pt x="2860421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352251"/>
            <a:ext cx="1118870" cy="543560"/>
          </a:xfrm>
          <a:custGeom>
            <a:avLst/>
            <a:gdLst/>
            <a:ahLst/>
            <a:cxnLst/>
            <a:rect l="l" t="t" r="r" b="b"/>
            <a:pathLst>
              <a:path w="1118870" h="543560">
                <a:moveTo>
                  <a:pt x="0" y="542963"/>
                </a:moveTo>
                <a:lnTo>
                  <a:pt x="1118590" y="542963"/>
                </a:lnTo>
                <a:lnTo>
                  <a:pt x="1118590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18590" y="4352251"/>
            <a:ext cx="506095" cy="543560"/>
          </a:xfrm>
          <a:custGeom>
            <a:avLst/>
            <a:gdLst/>
            <a:ahLst/>
            <a:cxnLst/>
            <a:rect l="l" t="t" r="r" b="b"/>
            <a:pathLst>
              <a:path w="506094" h="543560">
                <a:moveTo>
                  <a:pt x="0" y="542963"/>
                </a:moveTo>
                <a:lnTo>
                  <a:pt x="506031" y="542963"/>
                </a:lnTo>
                <a:lnTo>
                  <a:pt x="506031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24583" y="4352251"/>
            <a:ext cx="949960" cy="543560"/>
          </a:xfrm>
          <a:custGeom>
            <a:avLst/>
            <a:gdLst/>
            <a:ahLst/>
            <a:cxnLst/>
            <a:rect l="l" t="t" r="r" b="b"/>
            <a:pathLst>
              <a:path w="949960" h="543560">
                <a:moveTo>
                  <a:pt x="0" y="542963"/>
                </a:moveTo>
                <a:lnTo>
                  <a:pt x="949909" y="542963"/>
                </a:lnTo>
                <a:lnTo>
                  <a:pt x="949909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74544" y="4352251"/>
            <a:ext cx="612775" cy="543560"/>
          </a:xfrm>
          <a:custGeom>
            <a:avLst/>
            <a:gdLst/>
            <a:ahLst/>
            <a:cxnLst/>
            <a:rect l="l" t="t" r="r" b="b"/>
            <a:pathLst>
              <a:path w="612775" h="543560">
                <a:moveTo>
                  <a:pt x="0" y="542963"/>
                </a:moveTo>
                <a:lnTo>
                  <a:pt x="612559" y="542963"/>
                </a:lnTo>
                <a:lnTo>
                  <a:pt x="612559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87064" y="4352251"/>
            <a:ext cx="3096895" cy="543560"/>
          </a:xfrm>
          <a:custGeom>
            <a:avLst/>
            <a:gdLst/>
            <a:ahLst/>
            <a:cxnLst/>
            <a:rect l="l" t="t" r="r" b="b"/>
            <a:pathLst>
              <a:path w="3096895" h="543560">
                <a:moveTo>
                  <a:pt x="0" y="542963"/>
                </a:moveTo>
                <a:lnTo>
                  <a:pt x="3096514" y="542963"/>
                </a:lnTo>
                <a:lnTo>
                  <a:pt x="3096514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83578" y="4352251"/>
            <a:ext cx="2860675" cy="543560"/>
          </a:xfrm>
          <a:custGeom>
            <a:avLst/>
            <a:gdLst/>
            <a:ahLst/>
            <a:cxnLst/>
            <a:rect l="l" t="t" r="r" b="b"/>
            <a:pathLst>
              <a:path w="2860675" h="543560">
                <a:moveTo>
                  <a:pt x="0" y="542963"/>
                </a:moveTo>
                <a:lnTo>
                  <a:pt x="2860421" y="542963"/>
                </a:lnTo>
                <a:lnTo>
                  <a:pt x="2860421" y="0"/>
                </a:lnTo>
                <a:lnTo>
                  <a:pt x="0" y="0"/>
                </a:lnTo>
                <a:lnTo>
                  <a:pt x="0" y="542963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895215"/>
            <a:ext cx="1118870" cy="548640"/>
          </a:xfrm>
          <a:custGeom>
            <a:avLst/>
            <a:gdLst/>
            <a:ahLst/>
            <a:cxnLst/>
            <a:rect l="l" t="t" r="r" b="b"/>
            <a:pathLst>
              <a:path w="1118870" h="548639">
                <a:moveTo>
                  <a:pt x="0" y="548640"/>
                </a:moveTo>
                <a:lnTo>
                  <a:pt x="1118590" y="548640"/>
                </a:lnTo>
                <a:lnTo>
                  <a:pt x="1118590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18590" y="4895215"/>
            <a:ext cx="506095" cy="548640"/>
          </a:xfrm>
          <a:custGeom>
            <a:avLst/>
            <a:gdLst/>
            <a:ahLst/>
            <a:cxnLst/>
            <a:rect l="l" t="t" r="r" b="b"/>
            <a:pathLst>
              <a:path w="506094" h="548639">
                <a:moveTo>
                  <a:pt x="0" y="548640"/>
                </a:moveTo>
                <a:lnTo>
                  <a:pt x="506031" y="548640"/>
                </a:lnTo>
                <a:lnTo>
                  <a:pt x="506031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24583" y="4895215"/>
            <a:ext cx="949960" cy="548640"/>
          </a:xfrm>
          <a:custGeom>
            <a:avLst/>
            <a:gdLst/>
            <a:ahLst/>
            <a:cxnLst/>
            <a:rect l="l" t="t" r="r" b="b"/>
            <a:pathLst>
              <a:path w="949960" h="548639">
                <a:moveTo>
                  <a:pt x="0" y="548640"/>
                </a:moveTo>
                <a:lnTo>
                  <a:pt x="949909" y="548640"/>
                </a:lnTo>
                <a:lnTo>
                  <a:pt x="94990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74544" y="4895215"/>
            <a:ext cx="612775" cy="548640"/>
          </a:xfrm>
          <a:custGeom>
            <a:avLst/>
            <a:gdLst/>
            <a:ahLst/>
            <a:cxnLst/>
            <a:rect l="l" t="t" r="r" b="b"/>
            <a:pathLst>
              <a:path w="612775" h="548639">
                <a:moveTo>
                  <a:pt x="0" y="548640"/>
                </a:moveTo>
                <a:lnTo>
                  <a:pt x="612559" y="548640"/>
                </a:lnTo>
                <a:lnTo>
                  <a:pt x="61255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87064" y="4895215"/>
            <a:ext cx="3096895" cy="548640"/>
          </a:xfrm>
          <a:custGeom>
            <a:avLst/>
            <a:gdLst/>
            <a:ahLst/>
            <a:cxnLst/>
            <a:rect l="l" t="t" r="r" b="b"/>
            <a:pathLst>
              <a:path w="3096895" h="548639">
                <a:moveTo>
                  <a:pt x="0" y="548640"/>
                </a:moveTo>
                <a:lnTo>
                  <a:pt x="3096514" y="548640"/>
                </a:lnTo>
                <a:lnTo>
                  <a:pt x="3096514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83578" y="4895215"/>
            <a:ext cx="2860675" cy="548640"/>
          </a:xfrm>
          <a:custGeom>
            <a:avLst/>
            <a:gdLst/>
            <a:ahLst/>
            <a:cxnLst/>
            <a:rect l="l" t="t" r="r" b="b"/>
            <a:pathLst>
              <a:path w="2860675" h="548639">
                <a:moveTo>
                  <a:pt x="0" y="548640"/>
                </a:moveTo>
                <a:lnTo>
                  <a:pt x="2860421" y="548640"/>
                </a:lnTo>
                <a:lnTo>
                  <a:pt x="2860421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5443829"/>
            <a:ext cx="1118870" cy="599440"/>
          </a:xfrm>
          <a:custGeom>
            <a:avLst/>
            <a:gdLst/>
            <a:ahLst/>
            <a:cxnLst/>
            <a:rect l="l" t="t" r="r" b="b"/>
            <a:pathLst>
              <a:path w="1118870" h="599439">
                <a:moveTo>
                  <a:pt x="0" y="599439"/>
                </a:moveTo>
                <a:lnTo>
                  <a:pt x="1118590" y="599439"/>
                </a:lnTo>
                <a:lnTo>
                  <a:pt x="1118590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18590" y="5443829"/>
            <a:ext cx="506095" cy="599440"/>
          </a:xfrm>
          <a:custGeom>
            <a:avLst/>
            <a:gdLst/>
            <a:ahLst/>
            <a:cxnLst/>
            <a:rect l="l" t="t" r="r" b="b"/>
            <a:pathLst>
              <a:path w="506094" h="599439">
                <a:moveTo>
                  <a:pt x="0" y="599439"/>
                </a:moveTo>
                <a:lnTo>
                  <a:pt x="506031" y="599439"/>
                </a:lnTo>
                <a:lnTo>
                  <a:pt x="50603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24583" y="5443829"/>
            <a:ext cx="949960" cy="599440"/>
          </a:xfrm>
          <a:custGeom>
            <a:avLst/>
            <a:gdLst/>
            <a:ahLst/>
            <a:cxnLst/>
            <a:rect l="l" t="t" r="r" b="b"/>
            <a:pathLst>
              <a:path w="949960" h="599439">
                <a:moveTo>
                  <a:pt x="0" y="599439"/>
                </a:moveTo>
                <a:lnTo>
                  <a:pt x="949909" y="599439"/>
                </a:lnTo>
                <a:lnTo>
                  <a:pt x="94990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574544" y="5443829"/>
            <a:ext cx="612775" cy="599440"/>
          </a:xfrm>
          <a:custGeom>
            <a:avLst/>
            <a:gdLst/>
            <a:ahLst/>
            <a:cxnLst/>
            <a:rect l="l" t="t" r="r" b="b"/>
            <a:pathLst>
              <a:path w="612775" h="599439">
                <a:moveTo>
                  <a:pt x="0" y="599439"/>
                </a:moveTo>
                <a:lnTo>
                  <a:pt x="612559" y="599439"/>
                </a:lnTo>
                <a:lnTo>
                  <a:pt x="612559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187064" y="5443829"/>
            <a:ext cx="3096895" cy="599440"/>
          </a:xfrm>
          <a:custGeom>
            <a:avLst/>
            <a:gdLst/>
            <a:ahLst/>
            <a:cxnLst/>
            <a:rect l="l" t="t" r="r" b="b"/>
            <a:pathLst>
              <a:path w="3096895" h="599439">
                <a:moveTo>
                  <a:pt x="0" y="599439"/>
                </a:moveTo>
                <a:lnTo>
                  <a:pt x="3096514" y="599439"/>
                </a:lnTo>
                <a:lnTo>
                  <a:pt x="3096514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283578" y="5443829"/>
            <a:ext cx="2860675" cy="599440"/>
          </a:xfrm>
          <a:custGeom>
            <a:avLst/>
            <a:gdLst/>
            <a:ahLst/>
            <a:cxnLst/>
            <a:rect l="l" t="t" r="r" b="b"/>
            <a:pathLst>
              <a:path w="2860675" h="599439">
                <a:moveTo>
                  <a:pt x="0" y="599439"/>
                </a:moveTo>
                <a:lnTo>
                  <a:pt x="2860421" y="599439"/>
                </a:lnTo>
                <a:lnTo>
                  <a:pt x="286042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E7E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6043269"/>
            <a:ext cx="1118870" cy="599440"/>
          </a:xfrm>
          <a:custGeom>
            <a:avLst/>
            <a:gdLst/>
            <a:ahLst/>
            <a:cxnLst/>
            <a:rect l="l" t="t" r="r" b="b"/>
            <a:pathLst>
              <a:path w="1118870" h="599440">
                <a:moveTo>
                  <a:pt x="0" y="599439"/>
                </a:moveTo>
                <a:lnTo>
                  <a:pt x="1118590" y="599439"/>
                </a:lnTo>
                <a:lnTo>
                  <a:pt x="1118590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18590" y="6043269"/>
            <a:ext cx="506095" cy="574040"/>
          </a:xfrm>
          <a:custGeom>
            <a:avLst/>
            <a:gdLst/>
            <a:ahLst/>
            <a:cxnLst/>
            <a:rect l="l" t="t" r="r" b="b"/>
            <a:pathLst>
              <a:path w="506094" h="574040">
                <a:moveTo>
                  <a:pt x="0" y="573938"/>
                </a:moveTo>
                <a:lnTo>
                  <a:pt x="506031" y="573938"/>
                </a:lnTo>
                <a:lnTo>
                  <a:pt x="506031" y="0"/>
                </a:lnTo>
                <a:lnTo>
                  <a:pt x="0" y="0"/>
                </a:lnTo>
                <a:lnTo>
                  <a:pt x="0" y="573938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24583" y="6043269"/>
            <a:ext cx="949960" cy="574040"/>
          </a:xfrm>
          <a:custGeom>
            <a:avLst/>
            <a:gdLst/>
            <a:ahLst/>
            <a:cxnLst/>
            <a:rect l="l" t="t" r="r" b="b"/>
            <a:pathLst>
              <a:path w="949960" h="574040">
                <a:moveTo>
                  <a:pt x="0" y="573938"/>
                </a:moveTo>
                <a:lnTo>
                  <a:pt x="949909" y="573938"/>
                </a:lnTo>
                <a:lnTo>
                  <a:pt x="949909" y="0"/>
                </a:lnTo>
                <a:lnTo>
                  <a:pt x="0" y="0"/>
                </a:lnTo>
                <a:lnTo>
                  <a:pt x="0" y="573938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574544" y="6043269"/>
            <a:ext cx="612775" cy="574040"/>
          </a:xfrm>
          <a:custGeom>
            <a:avLst/>
            <a:gdLst/>
            <a:ahLst/>
            <a:cxnLst/>
            <a:rect l="l" t="t" r="r" b="b"/>
            <a:pathLst>
              <a:path w="612775" h="574040">
                <a:moveTo>
                  <a:pt x="0" y="573938"/>
                </a:moveTo>
                <a:lnTo>
                  <a:pt x="612559" y="573938"/>
                </a:lnTo>
                <a:lnTo>
                  <a:pt x="612559" y="0"/>
                </a:lnTo>
                <a:lnTo>
                  <a:pt x="0" y="0"/>
                </a:lnTo>
                <a:lnTo>
                  <a:pt x="0" y="573938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87064" y="6043269"/>
            <a:ext cx="3096895" cy="574040"/>
          </a:xfrm>
          <a:custGeom>
            <a:avLst/>
            <a:gdLst/>
            <a:ahLst/>
            <a:cxnLst/>
            <a:rect l="l" t="t" r="r" b="b"/>
            <a:pathLst>
              <a:path w="3096895" h="574040">
                <a:moveTo>
                  <a:pt x="0" y="573938"/>
                </a:moveTo>
                <a:lnTo>
                  <a:pt x="3096514" y="573938"/>
                </a:lnTo>
                <a:lnTo>
                  <a:pt x="3096514" y="0"/>
                </a:lnTo>
                <a:lnTo>
                  <a:pt x="0" y="0"/>
                </a:lnTo>
                <a:lnTo>
                  <a:pt x="0" y="573938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83578" y="6043269"/>
            <a:ext cx="2860675" cy="599440"/>
          </a:xfrm>
          <a:custGeom>
            <a:avLst/>
            <a:gdLst/>
            <a:ahLst/>
            <a:cxnLst/>
            <a:rect l="l" t="t" r="r" b="b"/>
            <a:pathLst>
              <a:path w="2860675" h="599440">
                <a:moveTo>
                  <a:pt x="0" y="599439"/>
                </a:moveTo>
                <a:lnTo>
                  <a:pt x="2860421" y="599439"/>
                </a:lnTo>
                <a:lnTo>
                  <a:pt x="2860421" y="0"/>
                </a:lnTo>
                <a:lnTo>
                  <a:pt x="0" y="0"/>
                </a:lnTo>
                <a:lnTo>
                  <a:pt x="0" y="599439"/>
                </a:lnTo>
                <a:close/>
              </a:path>
            </a:pathLst>
          </a:custGeom>
          <a:solidFill>
            <a:srgbClr val="CCD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18590" y="704087"/>
            <a:ext cx="0" cy="5913120"/>
          </a:xfrm>
          <a:custGeom>
            <a:avLst/>
            <a:gdLst/>
            <a:ahLst/>
            <a:cxnLst/>
            <a:rect l="l" t="t" r="r" b="b"/>
            <a:pathLst>
              <a:path h="5913120">
                <a:moveTo>
                  <a:pt x="0" y="0"/>
                </a:moveTo>
                <a:lnTo>
                  <a:pt x="0" y="59131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24583" y="704087"/>
            <a:ext cx="0" cy="5913120"/>
          </a:xfrm>
          <a:custGeom>
            <a:avLst/>
            <a:gdLst/>
            <a:ahLst/>
            <a:cxnLst/>
            <a:rect l="l" t="t" r="r" b="b"/>
            <a:pathLst>
              <a:path h="5913120">
                <a:moveTo>
                  <a:pt x="0" y="0"/>
                </a:moveTo>
                <a:lnTo>
                  <a:pt x="0" y="59131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74544" y="704087"/>
            <a:ext cx="0" cy="5913120"/>
          </a:xfrm>
          <a:custGeom>
            <a:avLst/>
            <a:gdLst/>
            <a:ahLst/>
            <a:cxnLst/>
            <a:rect l="l" t="t" r="r" b="b"/>
            <a:pathLst>
              <a:path h="5913120">
                <a:moveTo>
                  <a:pt x="0" y="0"/>
                </a:moveTo>
                <a:lnTo>
                  <a:pt x="0" y="59131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87064" y="704087"/>
            <a:ext cx="0" cy="5913120"/>
          </a:xfrm>
          <a:custGeom>
            <a:avLst/>
            <a:gdLst/>
            <a:ahLst/>
            <a:cxnLst/>
            <a:rect l="l" t="t" r="r" b="b"/>
            <a:pathLst>
              <a:path h="5913120">
                <a:moveTo>
                  <a:pt x="0" y="0"/>
                </a:moveTo>
                <a:lnTo>
                  <a:pt x="0" y="59131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83578" y="704087"/>
            <a:ext cx="0" cy="5913120"/>
          </a:xfrm>
          <a:custGeom>
            <a:avLst/>
            <a:gdLst/>
            <a:ahLst/>
            <a:cxnLst/>
            <a:rect l="l" t="t" r="r" b="b"/>
            <a:pathLst>
              <a:path h="5913120">
                <a:moveTo>
                  <a:pt x="0" y="0"/>
                </a:moveTo>
                <a:lnTo>
                  <a:pt x="0" y="591312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141147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201091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261035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320979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380923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435216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489521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544385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604326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704087"/>
            <a:ext cx="0" cy="5945505"/>
          </a:xfrm>
          <a:custGeom>
            <a:avLst/>
            <a:gdLst/>
            <a:ahLst/>
            <a:cxnLst/>
            <a:rect l="l" t="t" r="r" b="b"/>
            <a:pathLst>
              <a:path h="5945505">
                <a:moveTo>
                  <a:pt x="0" y="0"/>
                </a:moveTo>
                <a:lnTo>
                  <a:pt x="0" y="594497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144000" y="704087"/>
            <a:ext cx="0" cy="5945505"/>
          </a:xfrm>
          <a:custGeom>
            <a:avLst/>
            <a:gdLst/>
            <a:ahLst/>
            <a:cxnLst/>
            <a:rect l="l" t="t" r="r" b="b"/>
            <a:pathLst>
              <a:path h="5945505">
                <a:moveTo>
                  <a:pt x="0" y="0"/>
                </a:moveTo>
                <a:lnTo>
                  <a:pt x="0" y="594497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71043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612635" y="6642709"/>
            <a:ext cx="2531745" cy="0"/>
          </a:xfrm>
          <a:custGeom>
            <a:avLst/>
            <a:gdLst/>
            <a:ahLst/>
            <a:cxnLst/>
            <a:rect l="l" t="t" r="r" b="b"/>
            <a:pathLst>
              <a:path w="2531745">
                <a:moveTo>
                  <a:pt x="0" y="0"/>
                </a:moveTo>
                <a:lnTo>
                  <a:pt x="2531364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6642709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836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405180" y="996441"/>
            <a:ext cx="3086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Topi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204061" y="761745"/>
            <a:ext cx="333375" cy="61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#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of Mee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 gs</a:t>
            </a:r>
            <a:r>
              <a:rPr sz="8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he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d 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s </a:t>
            </a: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8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860930" y="996441"/>
            <a:ext cx="47688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ro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ress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703067" y="996441"/>
            <a:ext cx="3549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tatus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502911" y="996441"/>
            <a:ext cx="4660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dates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068057" y="996441"/>
            <a:ext cx="12903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Focus /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oncerns</a:t>
            </a:r>
            <a:r>
              <a:rPr sz="1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 Ri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sks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8739" y="1636522"/>
            <a:ext cx="563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Di</a:t>
            </a:r>
            <a:r>
              <a:rPr sz="1200" spc="-15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200" spc="-2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si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329055" y="1651380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266313" y="1438439"/>
            <a:ext cx="2839085" cy="541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B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en</a:t>
            </a:r>
            <a:r>
              <a:rPr sz="1000" spc="2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w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ing</a:t>
            </a:r>
            <a:r>
              <a:rPr sz="1000" spc="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tr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wm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an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docu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nt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par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ed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by the co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-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rapporteurs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n eff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ort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to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ine the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scope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184785" indent="-172085">
              <a:lnSpc>
                <a:spcPts val="9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Que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tions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rai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ed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by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rapp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orteur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s are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be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ing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di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cu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105"/>
              </a:lnSpc>
            </a:pP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w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ithin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group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8739" y="2236089"/>
            <a:ext cx="8896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uman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Ri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g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h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329055" y="2250948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266313" y="2093976"/>
            <a:ext cx="277495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Doc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u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me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nted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hi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torical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context.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Anal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zed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UN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G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uiding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Principles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fo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Bus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HR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.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Dev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lop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ed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 dra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tructure</a:t>
            </a:r>
            <a:r>
              <a:rPr sz="1000" spc="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FO</a:t>
            </a:r>
            <a:r>
              <a:rPr sz="1000" spc="0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-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HR.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Forme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dra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ting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team.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363461" y="2038006"/>
            <a:ext cx="1960880" cy="41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095" indent="-112395">
              <a:lnSpc>
                <a:spcPts val="1100"/>
              </a:lnSpc>
              <a:buClr>
                <a:srgbClr val="091F23"/>
              </a:buClr>
              <a:buFont typeface="Wingdings"/>
              <a:buChar char=""/>
              <a:tabLst>
                <a:tab pos="12573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Foc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us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on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 d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inition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of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:</a:t>
            </a:r>
            <a:endParaRPr sz="1000">
              <a:latin typeface="Calibri"/>
              <a:cs typeface="Calibri"/>
            </a:endParaRPr>
          </a:p>
          <a:p>
            <a:pPr marL="641985" lvl="1" indent="-172085">
              <a:lnSpc>
                <a:spcPts val="994"/>
              </a:lnSpc>
              <a:buClr>
                <a:srgbClr val="091F23"/>
              </a:buClr>
              <a:buFont typeface="Courier New"/>
              <a:buChar char="o"/>
              <a:tabLst>
                <a:tab pos="64262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'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pe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cting</a:t>
            </a:r>
            <a:r>
              <a:rPr sz="1000" spc="3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hu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g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ht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'</a:t>
            </a:r>
            <a:endParaRPr sz="1000">
              <a:latin typeface="Calibri"/>
              <a:cs typeface="Calibri"/>
            </a:endParaRPr>
          </a:p>
          <a:p>
            <a:pPr marL="641985" lvl="1" indent="-172085">
              <a:lnSpc>
                <a:spcPts val="1100"/>
              </a:lnSpc>
              <a:buClr>
                <a:srgbClr val="091F23"/>
              </a:buClr>
              <a:buFont typeface="Courier New"/>
              <a:buChar char="o"/>
              <a:tabLst>
                <a:tab pos="64262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'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appli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able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law'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8739" y="2835655"/>
            <a:ext cx="72961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J</a:t>
            </a:r>
            <a:r>
              <a:rPr sz="1200" spc="5" dirty="0">
                <a:solidFill>
                  <a:srgbClr val="091F23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risdi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ct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329055" y="2850514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266313" y="2637199"/>
            <a:ext cx="2901950" cy="537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11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1000" spc="-5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scussed</a:t>
            </a:r>
            <a:r>
              <a:rPr sz="1000" spc="-1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9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-125" dirty="0">
                <a:solidFill>
                  <a:srgbClr val="091F23"/>
                </a:solidFill>
                <a:latin typeface="Times New Roman"/>
                <a:cs typeface="Times New Roman"/>
              </a:rPr>
              <a:t>CA</a:t>
            </a:r>
            <a:r>
              <a:rPr sz="1000" spc="-1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-9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-90" dirty="0">
                <a:solidFill>
                  <a:srgbClr val="091F23"/>
                </a:solidFill>
                <a:latin typeface="Times New Roman"/>
                <a:cs typeface="Times New Roman"/>
              </a:rPr>
              <a:t>’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10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4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30" dirty="0">
                <a:solidFill>
                  <a:srgbClr val="091F23"/>
                </a:solidFill>
                <a:latin typeface="Times New Roman"/>
                <a:cs typeface="Times New Roman"/>
              </a:rPr>
              <a:t>corpor</a:t>
            </a:r>
            <a:r>
              <a:rPr sz="1000" spc="2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10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on</a:t>
            </a:r>
            <a:r>
              <a:rPr sz="1000" spc="-2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5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h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1000" spc="5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dqu</a:t>
            </a:r>
            <a:r>
              <a:rPr sz="1000" spc="30" dirty="0">
                <a:solidFill>
                  <a:srgbClr val="091F23"/>
                </a:solidFill>
                <a:latin typeface="Times New Roman"/>
                <a:cs typeface="Times New Roman"/>
              </a:rPr>
              <a:t>art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rs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000"/>
              </a:lnSpc>
            </a:pPr>
            <a:r>
              <a:rPr sz="1000" spc="20" dirty="0">
                <a:solidFill>
                  <a:srgbClr val="091F23"/>
                </a:solidFill>
                <a:latin typeface="Times New Roman"/>
                <a:cs typeface="Times New Roman"/>
              </a:rPr>
              <a:t>loc</a:t>
            </a:r>
            <a:r>
              <a:rPr sz="1000" spc="10" dirty="0">
                <a:solidFill>
                  <a:srgbClr val="091F23"/>
                </a:solidFill>
                <a:latin typeface="Times New Roman"/>
                <a:cs typeface="Times New Roman"/>
              </a:rPr>
              <a:t>at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on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45" dirty="0">
                <a:solidFill>
                  <a:srgbClr val="091F23"/>
                </a:solidFill>
                <a:latin typeface="Times New Roman"/>
                <a:cs typeface="Times New Roman"/>
              </a:rPr>
              <a:t>j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ur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sd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10" dirty="0">
                <a:solidFill>
                  <a:srgbClr val="091F23"/>
                </a:solidFill>
                <a:latin typeface="Times New Roman"/>
                <a:cs typeface="Times New Roman"/>
              </a:rPr>
              <a:t>ct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on</a:t>
            </a:r>
            <a:endParaRPr sz="1000">
              <a:latin typeface="Times New Roman"/>
              <a:cs typeface="Times New Roman"/>
            </a:endParaRPr>
          </a:p>
          <a:p>
            <a:pPr marL="12700" marR="45720">
              <a:lnSpc>
                <a:spcPts val="1010"/>
              </a:lnSpc>
              <a:spcBef>
                <a:spcPts val="90"/>
              </a:spcBef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Def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1000" spc="-1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ex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mi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8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-150" dirty="0">
                <a:solidFill>
                  <a:srgbClr val="091F23"/>
                </a:solidFill>
                <a:latin typeface="Times New Roman"/>
                <a:cs typeface="Times New Roman"/>
              </a:rPr>
              <a:t>CA</a:t>
            </a:r>
            <a:r>
              <a:rPr sz="1000" spc="-95" dirty="0">
                <a:solidFill>
                  <a:srgbClr val="091F23"/>
                </a:solidFill>
                <a:latin typeface="Times New Roman"/>
                <a:cs typeface="Times New Roman"/>
              </a:rPr>
              <a:t>NN</a:t>
            </a:r>
            <a:r>
              <a:rPr sz="1000" spc="-90" dirty="0">
                <a:solidFill>
                  <a:srgbClr val="091F23"/>
                </a:solidFill>
                <a:latin typeface="Times New Roman"/>
                <a:cs typeface="Times New Roman"/>
              </a:rPr>
              <a:t>’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10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1F23"/>
                </a:solidFill>
                <a:latin typeface="Times New Roman"/>
                <a:cs typeface="Times New Roman"/>
              </a:rPr>
              <a:t>Mul</a:t>
            </a:r>
            <a:r>
              <a:rPr sz="1000" spc="-20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20" dirty="0">
                <a:solidFill>
                  <a:srgbClr val="091F23"/>
                </a:solidFill>
                <a:latin typeface="Times New Roman"/>
                <a:cs typeface="Times New Roman"/>
              </a:rPr>
              <a:t>ple</a:t>
            </a:r>
            <a:r>
              <a:rPr sz="10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45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yer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of </a:t>
            </a:r>
            <a:r>
              <a:rPr sz="1000" spc="75" dirty="0">
                <a:solidFill>
                  <a:srgbClr val="091F23"/>
                </a:solidFill>
                <a:latin typeface="Times New Roman"/>
                <a:cs typeface="Times New Roman"/>
              </a:rPr>
              <a:t>J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ur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sd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10" dirty="0">
                <a:solidFill>
                  <a:srgbClr val="091F23"/>
                </a:solidFill>
                <a:latin typeface="Times New Roman"/>
                <a:cs typeface="Times New Roman"/>
              </a:rPr>
              <a:t>ct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363461" y="2637199"/>
            <a:ext cx="2683510" cy="54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095" indent="-112395">
              <a:lnSpc>
                <a:spcPts val="1100"/>
              </a:lnSpc>
              <a:buClr>
                <a:srgbClr val="091F23"/>
              </a:buClr>
              <a:buFont typeface="Wingdings"/>
              <a:buChar char=""/>
              <a:tabLst>
                <a:tab pos="125730" algn="l"/>
              </a:tabLst>
            </a:pP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lari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w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hat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“gap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analy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”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1000" spc="2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to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</a:t>
            </a:r>
            <a:endParaRPr sz="1000">
              <a:latin typeface="Calibri"/>
              <a:cs typeface="Calibri"/>
            </a:endParaRPr>
          </a:p>
          <a:p>
            <a:pPr marL="125095">
              <a:lnSpc>
                <a:spcPts val="1000"/>
              </a:lnSpc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Anne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x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12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125095" marR="5080" indent="-112395">
              <a:lnSpc>
                <a:spcPts val="1010"/>
              </a:lnSpc>
              <a:spcBef>
                <a:spcPts val="90"/>
              </a:spcBef>
              <a:buClr>
                <a:srgbClr val="091F23"/>
              </a:buClr>
              <a:buFont typeface="Wingdings"/>
              <a:buChar char=""/>
              <a:tabLst>
                <a:tab pos="125730" algn="l"/>
              </a:tabLst>
            </a:pP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Balance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focus/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cope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w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ith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multipli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ity of potential topics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lating to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“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juri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diction”.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8739" y="3343783"/>
            <a:ext cx="91122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SO</a:t>
            </a:r>
            <a:r>
              <a:rPr sz="1200" spc="-35" dirty="0">
                <a:solidFill>
                  <a:srgbClr val="091F23"/>
                </a:solidFill>
                <a:latin typeface="Calibri"/>
                <a:cs typeface="Calibri"/>
              </a:rPr>
              <a:t>/</a:t>
            </a:r>
            <a:r>
              <a:rPr sz="1200" spc="-25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Ac</a:t>
            </a:r>
            <a:r>
              <a:rPr sz="1200" spc="-2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091F23"/>
                </a:solidFill>
                <a:latin typeface="Calibri"/>
                <a:cs typeface="Calibri"/>
              </a:rPr>
              <a:t>u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1200" spc="-1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91F23"/>
                </a:solidFill>
                <a:latin typeface="Calibri"/>
                <a:cs typeface="Calibri"/>
              </a:rPr>
              <a:t>b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ilit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329055" y="3450082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266313" y="3244976"/>
            <a:ext cx="261810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00"/>
              </a:lnSpc>
            </a:pP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he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ollo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w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ing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docu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me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nts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ha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e b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een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par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ed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nd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 di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tributed:</a:t>
            </a:r>
            <a:endParaRPr sz="1000">
              <a:latin typeface="Calibri"/>
              <a:cs typeface="Calibri"/>
            </a:endParaRPr>
          </a:p>
          <a:p>
            <a:pPr marL="184150" indent="-171450">
              <a:lnSpc>
                <a:spcPts val="900"/>
              </a:lnSpc>
              <a:buClr>
                <a:srgbClr val="091F23"/>
              </a:buClr>
              <a:buFont typeface="Wingdings"/>
              <a:buChar char=""/>
              <a:tabLst>
                <a:tab pos="184785" algn="l"/>
              </a:tabLst>
            </a:pP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Pro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p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o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sed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‘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Qu</a:t>
            </a:r>
            <a:r>
              <a:rPr sz="1000" u="sng" spc="-22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es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tio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n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for</a:t>
            </a:r>
            <a:r>
              <a:rPr sz="1000" u="sng" spc="-1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A</a:t>
            </a:r>
            <a:r>
              <a:rPr sz="1000" u="sng" spc="-1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C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/SO</a:t>
            </a:r>
            <a:r>
              <a:rPr sz="1000" u="sng" spc="-1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3"/>
              </a:rPr>
              <a:t>’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</a:rPr>
              <a:t> </a:t>
            </a:r>
            <a:endParaRPr sz="1000">
              <a:latin typeface="Calibri"/>
              <a:cs typeface="Calibri"/>
            </a:endParaRPr>
          </a:p>
          <a:p>
            <a:pPr marL="184785" indent="-172085">
              <a:lnSpc>
                <a:spcPts val="1105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u="sng" spc="-15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SOAC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-A</a:t>
            </a:r>
            <a:r>
              <a:rPr sz="1000" u="sng" spc="-15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CC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-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Pro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gr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es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1000" u="sng" spc="30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Rep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000" u="sng" spc="-10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rt</a:t>
            </a:r>
            <a:r>
              <a:rPr sz="1000" u="sng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Oct’</a:t>
            </a:r>
            <a:r>
              <a:rPr sz="1000" u="sng" spc="-229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  <a:hlinkClick r:id="rId4"/>
              </a:rPr>
              <a:t>16</a:t>
            </a:r>
            <a:r>
              <a:rPr sz="1000" u="sng" spc="-5" dirty="0">
                <a:solidFill>
                  <a:srgbClr val="1D97D2"/>
                </a:solidFill>
                <a:latin typeface="Calibri"/>
                <a:cs typeface="Calibri"/>
              </a:rPr>
              <a:t> 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363461" y="3237394"/>
            <a:ext cx="2613660" cy="541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 marR="5080" indent="-111125">
              <a:lnSpc>
                <a:spcPct val="83300"/>
              </a:lnSpc>
              <a:buClr>
                <a:srgbClr val="091F23"/>
              </a:buClr>
              <a:buFont typeface="Wingdings"/>
              <a:buChar char=""/>
              <a:tabLst>
                <a:tab pos="124460" algn="l"/>
              </a:tabLst>
            </a:pP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rack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2: di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rg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nce</a:t>
            </a:r>
            <a:r>
              <a:rPr sz="1000" spc="3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of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w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amo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ng participants on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atter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of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Mut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ual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Ac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ountabil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ty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w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ill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be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 addr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essed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after oth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aspects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of our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w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ork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plan are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more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compl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8739" y="3915283"/>
            <a:ext cx="91122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St</a:t>
            </a:r>
            <a:r>
              <a:rPr sz="1200" spc="-15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f 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Ac</a:t>
            </a:r>
            <a:r>
              <a:rPr sz="1200" spc="-2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091F23"/>
                </a:solidFill>
                <a:latin typeface="Calibri"/>
                <a:cs typeface="Calibri"/>
              </a:rPr>
              <a:t>u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1200" spc="-1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91F23"/>
                </a:solidFill>
                <a:latin typeface="Calibri"/>
                <a:cs typeface="Calibri"/>
              </a:rPr>
              <a:t>b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ilit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329055" y="4021582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266313" y="3935640"/>
            <a:ext cx="222694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ts val="11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Colla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ed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li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ts of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ation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quir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ed</a:t>
            </a:r>
            <a:endParaRPr sz="1000">
              <a:latin typeface="Calibri"/>
              <a:cs typeface="Calibri"/>
            </a:endParaRPr>
          </a:p>
          <a:p>
            <a:pPr marL="184785" indent="-172085">
              <a:lnSpc>
                <a:spcPts val="11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arly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stage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of gath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ring in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363461" y="3935640"/>
            <a:ext cx="220091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095" marR="5080" indent="-112395">
              <a:lnSpc>
                <a:spcPts val="1000"/>
              </a:lnSpc>
              <a:buClr>
                <a:srgbClr val="091F23"/>
              </a:buClr>
              <a:buFont typeface="Wingdings"/>
              <a:buChar char=""/>
              <a:tabLst>
                <a:tab pos="12573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of q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ues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tions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nt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to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staf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f about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f accountabil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ty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chani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sm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8739" y="4549292"/>
            <a:ext cx="848994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7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200" spc="-2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an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spa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329055" y="4564379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266313" y="4415065"/>
            <a:ext cx="2736215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indent="-116839">
              <a:lnSpc>
                <a:spcPts val="1100"/>
              </a:lnSpc>
              <a:buClr>
                <a:srgbClr val="091F23"/>
              </a:buClr>
              <a:buFont typeface="Wingdings"/>
              <a:buChar char=""/>
              <a:tabLst>
                <a:tab pos="130175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De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lop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ed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dra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Re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port,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including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Re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c’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  <a:p>
            <a:pPr marL="129539" indent="-116839">
              <a:lnSpc>
                <a:spcPts val="994"/>
              </a:lnSpc>
              <a:buClr>
                <a:srgbClr val="091F23"/>
              </a:buClr>
              <a:buFont typeface="Wingdings"/>
              <a:buChar char=""/>
              <a:tabLst>
                <a:tab pos="130175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por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nt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ed</a:t>
            </a:r>
            <a:r>
              <a:rPr sz="1000" spc="2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to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ubgroup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on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Oc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21</a:t>
            </a:r>
            <a:r>
              <a:rPr sz="1000" spc="2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and</a:t>
            </a:r>
            <a:endParaRPr sz="1000">
              <a:latin typeface="Calibri"/>
              <a:cs typeface="Calibri"/>
            </a:endParaRPr>
          </a:p>
          <a:p>
            <a:pPr marL="129539">
              <a:lnSpc>
                <a:spcPts val="1100"/>
              </a:lnSpc>
            </a:pP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cir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ulat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ed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to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CCW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G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or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ading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on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Oc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25.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363461" y="4415065"/>
            <a:ext cx="2646680" cy="41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095" indent="-112395">
              <a:lnSpc>
                <a:spcPts val="1100"/>
              </a:lnSpc>
              <a:buClr>
                <a:srgbClr val="091F23"/>
              </a:buClr>
              <a:buFont typeface="Wingdings"/>
              <a:buChar char=""/>
              <a:tabLst>
                <a:tab pos="125730" algn="l"/>
              </a:tabLst>
            </a:pP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All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Recom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ndations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are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till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being di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cu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ed.</a:t>
            </a:r>
            <a:endParaRPr sz="1000">
              <a:latin typeface="Calibri"/>
              <a:cs typeface="Calibri"/>
            </a:endParaRPr>
          </a:p>
          <a:p>
            <a:pPr marL="125095" indent="-112395">
              <a:lnSpc>
                <a:spcPts val="994"/>
              </a:lnSpc>
              <a:buClr>
                <a:srgbClr val="091F23"/>
              </a:buClr>
              <a:buFont typeface="Wingdings"/>
              <a:buChar char=""/>
              <a:tabLst>
                <a:tab pos="12573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quire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gn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ant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ore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xa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ination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of 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ANN’s</a:t>
            </a:r>
            <a:endParaRPr sz="1000">
              <a:latin typeface="Calibri"/>
              <a:cs typeface="Calibri"/>
            </a:endParaRPr>
          </a:p>
          <a:p>
            <a:pPr marL="125095">
              <a:lnSpc>
                <a:spcPts val="1100"/>
              </a:lnSpc>
            </a:pP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proacti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e di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clo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ure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poli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8739" y="5095747"/>
            <a:ext cx="8242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Om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bud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sman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329055" y="5110607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266313" y="5088038"/>
            <a:ext cx="134683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Report</a:t>
            </a:r>
            <a:r>
              <a:rPr sz="10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for</a:t>
            </a:r>
            <a:r>
              <a:rPr sz="10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80" dirty="0">
                <a:solidFill>
                  <a:srgbClr val="091F23"/>
                </a:solidFill>
                <a:latin typeface="Times New Roman"/>
                <a:cs typeface="Times New Roman"/>
              </a:rPr>
              <a:t>H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yder</a:t>
            </a:r>
            <a:r>
              <a:rPr sz="1000" spc="2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60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363461" y="4945552"/>
            <a:ext cx="2579370" cy="4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ct val="1000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Co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ordination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 w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ith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oth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su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b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-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groups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(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ran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p.,</a:t>
            </a:r>
            <a:endParaRPr sz="1000">
              <a:latin typeface="Calibri"/>
              <a:cs typeface="Calibri"/>
            </a:endParaRPr>
          </a:p>
          <a:p>
            <a:pPr marL="184785">
              <a:lnSpc>
                <a:spcPct val="100000"/>
              </a:lnSpc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St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f Account.,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H.Rig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ht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,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Di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.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,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SO/A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2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Ac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ount.)</a:t>
            </a:r>
            <a:endParaRPr sz="1000">
              <a:latin typeface="Calibri"/>
              <a:cs typeface="Calibri"/>
            </a:endParaRPr>
          </a:p>
          <a:p>
            <a:pPr marL="184785" indent="-172085">
              <a:lnSpc>
                <a:spcPct val="1000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ICANN</a:t>
            </a:r>
            <a:r>
              <a:rPr sz="1000" spc="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St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f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plains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Off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ic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v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IOO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8739" y="5578246"/>
            <a:ext cx="873760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40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eview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of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 t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CEP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329055" y="5684545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3266313" y="5475263"/>
            <a:ext cx="282194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3300"/>
              </a:lnSpc>
            </a:pPr>
            <a:r>
              <a:rPr sz="1000" spc="-50" dirty="0">
                <a:solidFill>
                  <a:srgbClr val="091F23"/>
                </a:solidFill>
                <a:latin typeface="Times New Roman"/>
                <a:cs typeface="Times New Roman"/>
              </a:rPr>
              <a:t>Tw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1000" spc="-6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sub</a:t>
            </a:r>
            <a:r>
              <a:rPr sz="1000" spc="-25" dirty="0">
                <a:solidFill>
                  <a:srgbClr val="091F23"/>
                </a:solidFill>
                <a:latin typeface="Times New Roman"/>
                <a:cs typeface="Times New Roman"/>
              </a:rPr>
              <a:t>-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1000" spc="30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ts</a:t>
            </a:r>
            <a:r>
              <a:rPr sz="1000" spc="-1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20" dirty="0">
                <a:solidFill>
                  <a:srgbClr val="091F23"/>
                </a:solidFill>
                <a:latin typeface="Times New Roman"/>
                <a:cs typeface="Times New Roman"/>
              </a:rPr>
              <a:t>formed,</a:t>
            </a:r>
            <a:r>
              <a:rPr sz="10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091F23"/>
                </a:solidFill>
                <a:latin typeface="Times New Roman"/>
                <a:cs typeface="Times New Roman"/>
              </a:rPr>
              <a:t>Byl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-10" dirty="0">
                <a:solidFill>
                  <a:srgbClr val="091F23"/>
                </a:solidFill>
                <a:latin typeface="Times New Roman"/>
                <a:cs typeface="Times New Roman"/>
              </a:rPr>
              <a:t>w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1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1000" spc="-10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1000" spc="1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Times New Roman"/>
                <a:cs typeface="Times New Roman"/>
              </a:rPr>
              <a:t>Rul</a:t>
            </a:r>
            <a:r>
              <a:rPr sz="1000" spc="-1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 proc</a:t>
            </a:r>
            <a:r>
              <a:rPr sz="1000" spc="45" dirty="0">
                <a:solidFill>
                  <a:srgbClr val="091F23"/>
                </a:solidFill>
                <a:latin typeface="Times New Roman"/>
                <a:cs typeface="Times New Roman"/>
              </a:rPr>
              <a:t>edu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res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,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Times New Roman"/>
                <a:cs typeface="Times New Roman"/>
              </a:rPr>
              <a:t>w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45" dirty="0">
                <a:solidFill>
                  <a:srgbClr val="091F23"/>
                </a:solidFill>
                <a:latin typeface="Times New Roman"/>
                <a:cs typeface="Times New Roman"/>
              </a:rPr>
              <a:t>th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19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nn</a:t>
            </a:r>
            <a:r>
              <a:rPr sz="1000" spc="6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Loup</a:t>
            </a:r>
            <a:r>
              <a:rPr sz="10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(</a:t>
            </a:r>
            <a:r>
              <a:rPr sz="1000" spc="-85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yl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aws)</a:t>
            </a:r>
            <a:r>
              <a:rPr sz="10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1000" spc="-2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75" dirty="0">
                <a:solidFill>
                  <a:srgbClr val="091F23"/>
                </a:solidFill>
                <a:latin typeface="Times New Roman"/>
                <a:cs typeface="Times New Roman"/>
              </a:rPr>
              <a:t>F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rz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eh</a:t>
            </a:r>
            <a:r>
              <a:rPr sz="1000" spc="2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95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1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-1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(Ru</a:t>
            </a:r>
            <a:r>
              <a:rPr sz="1000" spc="-25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es)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vo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lu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45" dirty="0">
                <a:solidFill>
                  <a:srgbClr val="091F23"/>
                </a:solidFill>
                <a:latin typeface="Times New Roman"/>
                <a:cs typeface="Times New Roman"/>
              </a:rPr>
              <a:t>te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ri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ng </a:t>
            </a:r>
            <a:r>
              <a:rPr sz="1000" spc="45" dirty="0">
                <a:solidFill>
                  <a:srgbClr val="091F23"/>
                </a:solidFill>
                <a:latin typeface="Times New Roman"/>
                <a:cs typeface="Times New Roman"/>
              </a:rPr>
              <a:t>to</a:t>
            </a:r>
            <a:r>
              <a:rPr sz="1000" spc="-6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ss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st</a:t>
            </a:r>
            <a:r>
              <a:rPr sz="1000" spc="-1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091F23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091F23"/>
                </a:solidFill>
                <a:latin typeface="Times New Roman"/>
                <a:cs typeface="Times New Roman"/>
              </a:rPr>
              <a:t>Ra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pporte</a:t>
            </a:r>
            <a:r>
              <a:rPr sz="1000" spc="45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1000" spc="10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1000" spc="-2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40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2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scop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091F23"/>
                </a:solidFill>
                <a:latin typeface="Times New Roman"/>
                <a:cs typeface="Times New Roman"/>
              </a:rPr>
              <a:t>the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se</a:t>
            </a:r>
            <a:r>
              <a:rPr sz="1000" spc="-2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5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re</a:t>
            </a:r>
            <a:r>
              <a:rPr sz="1000" spc="30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1000" spc="-2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of</a:t>
            </a:r>
            <a:r>
              <a:rPr sz="10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spc="45" dirty="0">
                <a:solidFill>
                  <a:srgbClr val="091F23"/>
                </a:solidFill>
                <a:latin typeface="Times New Roman"/>
                <a:cs typeface="Times New Roman"/>
              </a:rPr>
              <a:t>q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1000" spc="-1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-15" dirty="0">
                <a:solidFill>
                  <a:srgbClr val="091F23"/>
                </a:solidFill>
                <a:latin typeface="Times New Roman"/>
                <a:cs typeface="Times New Roman"/>
              </a:rPr>
              <a:t>ry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363461" y="5535231"/>
            <a:ext cx="2159000" cy="41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indent="-172085">
              <a:lnSpc>
                <a:spcPts val="11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Bol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ter</a:t>
            </a:r>
            <a:r>
              <a:rPr sz="10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</a:t>
            </a:r>
            <a:r>
              <a:rPr sz="10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ubgrou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p'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exp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rti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  <a:p>
            <a:pPr marL="184785" indent="-172085">
              <a:lnSpc>
                <a:spcPts val="994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Re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lation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hip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betw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en</a:t>
            </a:r>
            <a:r>
              <a:rPr sz="1000" spc="2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the IRP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an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1000" spc="-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EP</a:t>
            </a:r>
            <a:endParaRPr sz="1000">
              <a:latin typeface="Calibri"/>
              <a:cs typeface="Calibri"/>
            </a:endParaRPr>
          </a:p>
          <a:p>
            <a:pPr marL="184785" indent="-172085">
              <a:lnSpc>
                <a:spcPts val="11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ation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of</a:t>
            </a:r>
            <a:r>
              <a:rPr sz="10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EP</a:t>
            </a:r>
            <a:r>
              <a:rPr sz="10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Rul</a:t>
            </a:r>
            <a:r>
              <a:rPr sz="10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10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8739" y="6177559"/>
            <a:ext cx="704850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Good</a:t>
            </a:r>
            <a:r>
              <a:rPr sz="12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1200" spc="-4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aith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Co</a:t>
            </a:r>
            <a:r>
              <a:rPr sz="1200" spc="5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91F23"/>
                </a:solidFill>
                <a:latin typeface="Calibri"/>
                <a:cs typeface="Calibri"/>
              </a:rPr>
              <a:t>du</a:t>
            </a:r>
            <a:r>
              <a:rPr sz="1200" spc="-1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12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329055" y="6284391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266313" y="6082773"/>
            <a:ext cx="2830195" cy="527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0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Dif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iat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900" spc="3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b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tw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val</a:t>
            </a:r>
            <a:r>
              <a:rPr sz="9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of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m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 S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/A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C a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pp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int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9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to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B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oard</a:t>
            </a:r>
            <a:endParaRPr sz="900">
              <a:latin typeface="Calibri"/>
              <a:cs typeface="Calibri"/>
            </a:endParaRPr>
          </a:p>
          <a:p>
            <a:pPr marL="184785" indent="-172085">
              <a:lnSpc>
                <a:spcPts val="940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Dr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aft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g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uid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lin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900" spc="5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dist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ibut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900" spc="4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to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pl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nary</a:t>
            </a:r>
            <a:r>
              <a:rPr sz="900" spc="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ini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al</a:t>
            </a:r>
            <a:r>
              <a:rPr sz="900" spc="3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ac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on</a:t>
            </a:r>
            <a:endParaRPr sz="900">
              <a:latin typeface="Calibri"/>
              <a:cs typeface="Calibri"/>
            </a:endParaRPr>
          </a:p>
          <a:p>
            <a:pPr marL="184785" indent="-172085">
              <a:lnSpc>
                <a:spcPts val="1045"/>
              </a:lnSpc>
              <a:buClr>
                <a:srgbClr val="091F23"/>
              </a:buClr>
              <a:buFont typeface="Wingdings"/>
              <a:buChar char=""/>
              <a:tabLst>
                <a:tab pos="185420" algn="l"/>
              </a:tabLst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qu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st</a:t>
            </a:r>
            <a:r>
              <a:rPr sz="900" spc="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l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eg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al</a:t>
            </a:r>
            <a:r>
              <a:rPr sz="900" spc="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supp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rt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sub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mi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tt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900" spc="4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to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cr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ta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iat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363461" y="6082773"/>
            <a:ext cx="2529205" cy="527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97790" indent="-116839">
              <a:lnSpc>
                <a:spcPts val="1000"/>
              </a:lnSpc>
              <a:buClr>
                <a:srgbClr val="091F23"/>
              </a:buClr>
              <a:buFont typeface="Wingdings"/>
              <a:buChar char=""/>
              <a:tabLst>
                <a:tab pos="130175" algn="l"/>
              </a:tabLst>
            </a:pP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h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al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enge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900" spc="3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aro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un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 us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of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h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word</a:t>
            </a:r>
            <a:r>
              <a:rPr sz="900" spc="-2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“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ca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use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”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in t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h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e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IC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AN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 c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nt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ex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endParaRPr sz="900">
              <a:latin typeface="Calibri"/>
              <a:cs typeface="Calibri"/>
            </a:endParaRPr>
          </a:p>
          <a:p>
            <a:pPr marL="129539" indent="-116839">
              <a:lnSpc>
                <a:spcPts val="940"/>
              </a:lnSpc>
              <a:buClr>
                <a:srgbClr val="091F23"/>
              </a:buClr>
              <a:buFont typeface="Wingdings"/>
              <a:buChar char=""/>
              <a:tabLst>
                <a:tab pos="130175" algn="l"/>
              </a:tabLst>
            </a:pP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Is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 proc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 f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ir/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re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ble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f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 e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x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p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tat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s</a:t>
            </a:r>
            <a:r>
              <a:rPr sz="9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nn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t</a:t>
            </a:r>
            <a:r>
              <a:rPr sz="900" spc="-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be</a:t>
            </a:r>
            <a:endParaRPr sz="900">
              <a:latin typeface="Calibri"/>
              <a:cs typeface="Calibri"/>
            </a:endParaRPr>
          </a:p>
          <a:p>
            <a:pPr marL="129539">
              <a:lnSpc>
                <a:spcPts val="1045"/>
              </a:lnSpc>
            </a:pP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x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p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r</a:t>
            </a:r>
            <a:r>
              <a:rPr sz="900" spc="-10" dirty="0">
                <a:solidFill>
                  <a:srgbClr val="091F23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sse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900" spc="30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be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y</a:t>
            </a:r>
            <a:r>
              <a:rPr sz="900" spc="5" dirty="0">
                <a:solidFill>
                  <a:srgbClr val="091F23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d</a:t>
            </a:r>
            <a:r>
              <a:rPr sz="900" spc="15" dirty="0">
                <a:solidFill>
                  <a:srgbClr val="091F23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“d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o 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h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arm</a:t>
            </a:r>
            <a:r>
              <a:rPr sz="900" spc="-5" dirty="0">
                <a:solidFill>
                  <a:srgbClr val="091F23"/>
                </a:solidFill>
                <a:latin typeface="Calibri"/>
                <a:cs typeface="Calibri"/>
              </a:rPr>
              <a:t>”</a:t>
            </a:r>
            <a:r>
              <a:rPr sz="900" dirty="0">
                <a:solidFill>
                  <a:srgbClr val="091F23"/>
                </a:solidFill>
                <a:latin typeface="Calibri"/>
                <a:cs typeface="Calibri"/>
              </a:rPr>
              <a:t>?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682239" y="2043683"/>
            <a:ext cx="379475" cy="3672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24924" y="2063497"/>
            <a:ext cx="294640" cy="281940"/>
          </a:xfrm>
          <a:custGeom>
            <a:avLst/>
            <a:gdLst/>
            <a:ahLst/>
            <a:cxnLst/>
            <a:rect l="l" t="t" r="r" b="b"/>
            <a:pathLst>
              <a:path w="294639" h="281939">
                <a:moveTo>
                  <a:pt x="146433" y="0"/>
                </a:moveTo>
                <a:lnTo>
                  <a:pt x="102842" y="6473"/>
                </a:lnTo>
                <a:lnTo>
                  <a:pt x="64504" y="24268"/>
                </a:lnTo>
                <a:lnTo>
                  <a:pt x="33391" y="51486"/>
                </a:lnTo>
                <a:lnTo>
                  <a:pt x="11479" y="86227"/>
                </a:lnTo>
                <a:lnTo>
                  <a:pt x="742" y="126592"/>
                </a:lnTo>
                <a:lnTo>
                  <a:pt x="0" y="142826"/>
                </a:lnTo>
                <a:lnTo>
                  <a:pt x="937" y="157077"/>
                </a:lnTo>
                <a:lnTo>
                  <a:pt x="12101" y="197045"/>
                </a:lnTo>
                <a:lnTo>
                  <a:pt x="34331" y="231383"/>
                </a:lnTo>
                <a:lnTo>
                  <a:pt x="65743" y="258222"/>
                </a:lnTo>
                <a:lnTo>
                  <a:pt x="104456" y="275694"/>
                </a:lnTo>
                <a:lnTo>
                  <a:pt x="148586" y="281931"/>
                </a:lnTo>
                <a:lnTo>
                  <a:pt x="163498" y="281068"/>
                </a:lnTo>
                <a:lnTo>
                  <a:pt x="205317" y="270434"/>
                </a:lnTo>
                <a:lnTo>
                  <a:pt x="241240" y="249162"/>
                </a:lnTo>
                <a:lnTo>
                  <a:pt x="269315" y="219086"/>
                </a:lnTo>
                <a:lnTo>
                  <a:pt x="287591" y="182042"/>
                </a:lnTo>
                <a:lnTo>
                  <a:pt x="294115" y="139864"/>
                </a:lnTo>
                <a:lnTo>
                  <a:pt x="293250" y="125547"/>
                </a:lnTo>
                <a:lnTo>
                  <a:pt x="282241" y="85381"/>
                </a:lnTo>
                <a:lnTo>
                  <a:pt x="260118" y="50856"/>
                </a:lnTo>
                <a:lnTo>
                  <a:pt x="228818" y="23860"/>
                </a:lnTo>
                <a:lnTo>
                  <a:pt x="190278" y="6279"/>
                </a:lnTo>
                <a:lnTo>
                  <a:pt x="146433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682239" y="2618232"/>
            <a:ext cx="379475" cy="3672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724924" y="2638045"/>
            <a:ext cx="294640" cy="281940"/>
          </a:xfrm>
          <a:custGeom>
            <a:avLst/>
            <a:gdLst/>
            <a:ahLst/>
            <a:cxnLst/>
            <a:rect l="l" t="t" r="r" b="b"/>
            <a:pathLst>
              <a:path w="294639" h="281939">
                <a:moveTo>
                  <a:pt x="146433" y="0"/>
                </a:moveTo>
                <a:lnTo>
                  <a:pt x="102842" y="6473"/>
                </a:lnTo>
                <a:lnTo>
                  <a:pt x="64504" y="24268"/>
                </a:lnTo>
                <a:lnTo>
                  <a:pt x="33391" y="51486"/>
                </a:lnTo>
                <a:lnTo>
                  <a:pt x="11479" y="86227"/>
                </a:lnTo>
                <a:lnTo>
                  <a:pt x="742" y="126592"/>
                </a:lnTo>
                <a:lnTo>
                  <a:pt x="0" y="142826"/>
                </a:lnTo>
                <a:lnTo>
                  <a:pt x="937" y="157077"/>
                </a:lnTo>
                <a:lnTo>
                  <a:pt x="12101" y="197045"/>
                </a:lnTo>
                <a:lnTo>
                  <a:pt x="34331" y="231383"/>
                </a:lnTo>
                <a:lnTo>
                  <a:pt x="65743" y="258222"/>
                </a:lnTo>
                <a:lnTo>
                  <a:pt x="104456" y="275694"/>
                </a:lnTo>
                <a:lnTo>
                  <a:pt x="148586" y="281931"/>
                </a:lnTo>
                <a:lnTo>
                  <a:pt x="163498" y="281068"/>
                </a:lnTo>
                <a:lnTo>
                  <a:pt x="205317" y="270434"/>
                </a:lnTo>
                <a:lnTo>
                  <a:pt x="241240" y="249162"/>
                </a:lnTo>
                <a:lnTo>
                  <a:pt x="269315" y="219086"/>
                </a:lnTo>
                <a:lnTo>
                  <a:pt x="287591" y="182042"/>
                </a:lnTo>
                <a:lnTo>
                  <a:pt x="294115" y="139864"/>
                </a:lnTo>
                <a:lnTo>
                  <a:pt x="293250" y="125547"/>
                </a:lnTo>
                <a:lnTo>
                  <a:pt x="282241" y="85381"/>
                </a:lnTo>
                <a:lnTo>
                  <a:pt x="260118" y="50856"/>
                </a:lnTo>
                <a:lnTo>
                  <a:pt x="228818" y="23860"/>
                </a:lnTo>
                <a:lnTo>
                  <a:pt x="190278" y="6279"/>
                </a:lnTo>
                <a:lnTo>
                  <a:pt x="146433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682239" y="3191255"/>
            <a:ext cx="379475" cy="3672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724924" y="3211069"/>
            <a:ext cx="294640" cy="281940"/>
          </a:xfrm>
          <a:custGeom>
            <a:avLst/>
            <a:gdLst/>
            <a:ahLst/>
            <a:cxnLst/>
            <a:rect l="l" t="t" r="r" b="b"/>
            <a:pathLst>
              <a:path w="294639" h="281939">
                <a:moveTo>
                  <a:pt x="146433" y="0"/>
                </a:moveTo>
                <a:lnTo>
                  <a:pt x="102842" y="6473"/>
                </a:lnTo>
                <a:lnTo>
                  <a:pt x="64504" y="24268"/>
                </a:lnTo>
                <a:lnTo>
                  <a:pt x="33391" y="51486"/>
                </a:lnTo>
                <a:lnTo>
                  <a:pt x="11479" y="86227"/>
                </a:lnTo>
                <a:lnTo>
                  <a:pt x="742" y="126592"/>
                </a:lnTo>
                <a:lnTo>
                  <a:pt x="0" y="142826"/>
                </a:lnTo>
                <a:lnTo>
                  <a:pt x="937" y="157077"/>
                </a:lnTo>
                <a:lnTo>
                  <a:pt x="12101" y="197045"/>
                </a:lnTo>
                <a:lnTo>
                  <a:pt x="34331" y="231383"/>
                </a:lnTo>
                <a:lnTo>
                  <a:pt x="65743" y="258222"/>
                </a:lnTo>
                <a:lnTo>
                  <a:pt x="104456" y="275694"/>
                </a:lnTo>
                <a:lnTo>
                  <a:pt x="148586" y="281931"/>
                </a:lnTo>
                <a:lnTo>
                  <a:pt x="163498" y="281068"/>
                </a:lnTo>
                <a:lnTo>
                  <a:pt x="205317" y="270434"/>
                </a:lnTo>
                <a:lnTo>
                  <a:pt x="241240" y="249162"/>
                </a:lnTo>
                <a:lnTo>
                  <a:pt x="269315" y="219086"/>
                </a:lnTo>
                <a:lnTo>
                  <a:pt x="287591" y="182042"/>
                </a:lnTo>
                <a:lnTo>
                  <a:pt x="294115" y="139864"/>
                </a:lnTo>
                <a:lnTo>
                  <a:pt x="293250" y="125547"/>
                </a:lnTo>
                <a:lnTo>
                  <a:pt x="282241" y="85381"/>
                </a:lnTo>
                <a:lnTo>
                  <a:pt x="260118" y="50856"/>
                </a:lnTo>
                <a:lnTo>
                  <a:pt x="228818" y="23860"/>
                </a:lnTo>
                <a:lnTo>
                  <a:pt x="190278" y="6279"/>
                </a:lnTo>
                <a:lnTo>
                  <a:pt x="146433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682239" y="3765803"/>
            <a:ext cx="379475" cy="3672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724924" y="3785617"/>
            <a:ext cx="294640" cy="281940"/>
          </a:xfrm>
          <a:custGeom>
            <a:avLst/>
            <a:gdLst/>
            <a:ahLst/>
            <a:cxnLst/>
            <a:rect l="l" t="t" r="r" b="b"/>
            <a:pathLst>
              <a:path w="294639" h="281939">
                <a:moveTo>
                  <a:pt x="146433" y="0"/>
                </a:moveTo>
                <a:lnTo>
                  <a:pt x="102842" y="6473"/>
                </a:lnTo>
                <a:lnTo>
                  <a:pt x="64504" y="24268"/>
                </a:lnTo>
                <a:lnTo>
                  <a:pt x="33391" y="51486"/>
                </a:lnTo>
                <a:lnTo>
                  <a:pt x="11479" y="86227"/>
                </a:lnTo>
                <a:lnTo>
                  <a:pt x="742" y="126592"/>
                </a:lnTo>
                <a:lnTo>
                  <a:pt x="0" y="142826"/>
                </a:lnTo>
                <a:lnTo>
                  <a:pt x="937" y="157077"/>
                </a:lnTo>
                <a:lnTo>
                  <a:pt x="12101" y="197045"/>
                </a:lnTo>
                <a:lnTo>
                  <a:pt x="34331" y="231383"/>
                </a:lnTo>
                <a:lnTo>
                  <a:pt x="65743" y="258222"/>
                </a:lnTo>
                <a:lnTo>
                  <a:pt x="104456" y="275694"/>
                </a:lnTo>
                <a:lnTo>
                  <a:pt x="148586" y="281931"/>
                </a:lnTo>
                <a:lnTo>
                  <a:pt x="163498" y="281068"/>
                </a:lnTo>
                <a:lnTo>
                  <a:pt x="205317" y="270434"/>
                </a:lnTo>
                <a:lnTo>
                  <a:pt x="241240" y="249162"/>
                </a:lnTo>
                <a:lnTo>
                  <a:pt x="269315" y="219086"/>
                </a:lnTo>
                <a:lnTo>
                  <a:pt x="287591" y="182042"/>
                </a:lnTo>
                <a:lnTo>
                  <a:pt x="294115" y="139864"/>
                </a:lnTo>
                <a:lnTo>
                  <a:pt x="293250" y="125547"/>
                </a:lnTo>
                <a:lnTo>
                  <a:pt x="282241" y="85381"/>
                </a:lnTo>
                <a:lnTo>
                  <a:pt x="260118" y="50856"/>
                </a:lnTo>
                <a:lnTo>
                  <a:pt x="228818" y="23860"/>
                </a:lnTo>
                <a:lnTo>
                  <a:pt x="190278" y="6279"/>
                </a:lnTo>
                <a:lnTo>
                  <a:pt x="146433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682239" y="4338828"/>
            <a:ext cx="379475" cy="3688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24962" y="4358644"/>
            <a:ext cx="294640" cy="283845"/>
          </a:xfrm>
          <a:custGeom>
            <a:avLst/>
            <a:gdLst/>
            <a:ahLst/>
            <a:cxnLst/>
            <a:rect l="l" t="t" r="r" b="b"/>
            <a:pathLst>
              <a:path w="294639" h="283845">
                <a:moveTo>
                  <a:pt x="145768" y="0"/>
                </a:moveTo>
                <a:lnTo>
                  <a:pt x="102342" y="6649"/>
                </a:lnTo>
                <a:lnTo>
                  <a:pt x="64164" y="24605"/>
                </a:lnTo>
                <a:lnTo>
                  <a:pt x="33192" y="51967"/>
                </a:lnTo>
                <a:lnTo>
                  <a:pt x="11384" y="86837"/>
                </a:lnTo>
                <a:lnTo>
                  <a:pt x="700" y="127316"/>
                </a:lnTo>
                <a:lnTo>
                  <a:pt x="0" y="145464"/>
                </a:lnTo>
                <a:lnTo>
                  <a:pt x="1112" y="159622"/>
                </a:lnTo>
                <a:lnTo>
                  <a:pt x="12646" y="199302"/>
                </a:lnTo>
                <a:lnTo>
                  <a:pt x="35091" y="233361"/>
                </a:lnTo>
                <a:lnTo>
                  <a:pt x="66667" y="259961"/>
                </a:lnTo>
                <a:lnTo>
                  <a:pt x="105596" y="277263"/>
                </a:lnTo>
                <a:lnTo>
                  <a:pt x="150099" y="283428"/>
                </a:lnTo>
                <a:lnTo>
                  <a:pt x="164876" y="282424"/>
                </a:lnTo>
                <a:lnTo>
                  <a:pt x="206285" y="271443"/>
                </a:lnTo>
                <a:lnTo>
                  <a:pt x="241823" y="249888"/>
                </a:lnTo>
                <a:lnTo>
                  <a:pt x="269575" y="219532"/>
                </a:lnTo>
                <a:lnTo>
                  <a:pt x="287627" y="182146"/>
                </a:lnTo>
                <a:lnTo>
                  <a:pt x="294064" y="139501"/>
                </a:lnTo>
                <a:lnTo>
                  <a:pt x="293093" y="125210"/>
                </a:lnTo>
                <a:lnTo>
                  <a:pt x="281867" y="85131"/>
                </a:lnTo>
                <a:lnTo>
                  <a:pt x="259637" y="50696"/>
                </a:lnTo>
                <a:lnTo>
                  <a:pt x="228287" y="23779"/>
                </a:lnTo>
                <a:lnTo>
                  <a:pt x="189702" y="6255"/>
                </a:lnTo>
                <a:lnTo>
                  <a:pt x="145768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682239" y="4913376"/>
            <a:ext cx="379475" cy="3672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724924" y="4933189"/>
            <a:ext cx="294640" cy="281940"/>
          </a:xfrm>
          <a:custGeom>
            <a:avLst/>
            <a:gdLst/>
            <a:ahLst/>
            <a:cxnLst/>
            <a:rect l="l" t="t" r="r" b="b"/>
            <a:pathLst>
              <a:path w="294639" h="281939">
                <a:moveTo>
                  <a:pt x="146433" y="0"/>
                </a:moveTo>
                <a:lnTo>
                  <a:pt x="102842" y="6473"/>
                </a:lnTo>
                <a:lnTo>
                  <a:pt x="64504" y="24268"/>
                </a:lnTo>
                <a:lnTo>
                  <a:pt x="33391" y="51486"/>
                </a:lnTo>
                <a:lnTo>
                  <a:pt x="11479" y="86227"/>
                </a:lnTo>
                <a:lnTo>
                  <a:pt x="742" y="126592"/>
                </a:lnTo>
                <a:lnTo>
                  <a:pt x="0" y="142826"/>
                </a:lnTo>
                <a:lnTo>
                  <a:pt x="937" y="157077"/>
                </a:lnTo>
                <a:lnTo>
                  <a:pt x="12101" y="197045"/>
                </a:lnTo>
                <a:lnTo>
                  <a:pt x="34331" y="231383"/>
                </a:lnTo>
                <a:lnTo>
                  <a:pt x="65743" y="258222"/>
                </a:lnTo>
                <a:lnTo>
                  <a:pt x="104456" y="275694"/>
                </a:lnTo>
                <a:lnTo>
                  <a:pt x="148586" y="281931"/>
                </a:lnTo>
                <a:lnTo>
                  <a:pt x="163498" y="281068"/>
                </a:lnTo>
                <a:lnTo>
                  <a:pt x="205317" y="270434"/>
                </a:lnTo>
                <a:lnTo>
                  <a:pt x="241240" y="249162"/>
                </a:lnTo>
                <a:lnTo>
                  <a:pt x="269315" y="219086"/>
                </a:lnTo>
                <a:lnTo>
                  <a:pt x="287591" y="182042"/>
                </a:lnTo>
                <a:lnTo>
                  <a:pt x="294115" y="139864"/>
                </a:lnTo>
                <a:lnTo>
                  <a:pt x="293250" y="125547"/>
                </a:lnTo>
                <a:lnTo>
                  <a:pt x="282241" y="85381"/>
                </a:lnTo>
                <a:lnTo>
                  <a:pt x="260118" y="50856"/>
                </a:lnTo>
                <a:lnTo>
                  <a:pt x="228818" y="23860"/>
                </a:lnTo>
                <a:lnTo>
                  <a:pt x="190278" y="6279"/>
                </a:lnTo>
                <a:lnTo>
                  <a:pt x="146433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682239" y="6060947"/>
            <a:ext cx="379475" cy="3672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724924" y="6080761"/>
            <a:ext cx="294640" cy="281940"/>
          </a:xfrm>
          <a:custGeom>
            <a:avLst/>
            <a:gdLst/>
            <a:ahLst/>
            <a:cxnLst/>
            <a:rect l="l" t="t" r="r" b="b"/>
            <a:pathLst>
              <a:path w="294639" h="281939">
                <a:moveTo>
                  <a:pt x="146433" y="0"/>
                </a:moveTo>
                <a:lnTo>
                  <a:pt x="102842" y="6473"/>
                </a:lnTo>
                <a:lnTo>
                  <a:pt x="64504" y="24268"/>
                </a:lnTo>
                <a:lnTo>
                  <a:pt x="33391" y="51486"/>
                </a:lnTo>
                <a:lnTo>
                  <a:pt x="11479" y="86227"/>
                </a:lnTo>
                <a:lnTo>
                  <a:pt x="742" y="126592"/>
                </a:lnTo>
                <a:lnTo>
                  <a:pt x="0" y="142826"/>
                </a:lnTo>
                <a:lnTo>
                  <a:pt x="937" y="157077"/>
                </a:lnTo>
                <a:lnTo>
                  <a:pt x="12101" y="197045"/>
                </a:lnTo>
                <a:lnTo>
                  <a:pt x="34331" y="231383"/>
                </a:lnTo>
                <a:lnTo>
                  <a:pt x="65743" y="258222"/>
                </a:lnTo>
                <a:lnTo>
                  <a:pt x="104456" y="275694"/>
                </a:lnTo>
                <a:lnTo>
                  <a:pt x="148586" y="281931"/>
                </a:lnTo>
                <a:lnTo>
                  <a:pt x="163498" y="281068"/>
                </a:lnTo>
                <a:lnTo>
                  <a:pt x="205317" y="270434"/>
                </a:lnTo>
                <a:lnTo>
                  <a:pt x="241240" y="249162"/>
                </a:lnTo>
                <a:lnTo>
                  <a:pt x="269315" y="219086"/>
                </a:lnTo>
                <a:lnTo>
                  <a:pt x="287591" y="182042"/>
                </a:lnTo>
                <a:lnTo>
                  <a:pt x="294115" y="139864"/>
                </a:lnTo>
                <a:lnTo>
                  <a:pt x="293250" y="125547"/>
                </a:lnTo>
                <a:lnTo>
                  <a:pt x="282241" y="85381"/>
                </a:lnTo>
                <a:lnTo>
                  <a:pt x="260118" y="50856"/>
                </a:lnTo>
                <a:lnTo>
                  <a:pt x="228818" y="23860"/>
                </a:lnTo>
                <a:lnTo>
                  <a:pt x="190278" y="6279"/>
                </a:lnTo>
                <a:lnTo>
                  <a:pt x="146433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15695" y="6597394"/>
            <a:ext cx="6039611" cy="2606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58368" y="6617207"/>
            <a:ext cx="5954395" cy="226060"/>
          </a:xfrm>
          <a:custGeom>
            <a:avLst/>
            <a:gdLst/>
            <a:ahLst/>
            <a:cxnLst/>
            <a:rect l="l" t="t" r="r" b="b"/>
            <a:pathLst>
              <a:path w="5954395" h="226059">
                <a:moveTo>
                  <a:pt x="0" y="225552"/>
                </a:moveTo>
                <a:lnTo>
                  <a:pt x="5954267" y="225552"/>
                </a:lnTo>
                <a:lnTo>
                  <a:pt x="5954267" y="0"/>
                </a:lnTo>
                <a:lnTo>
                  <a:pt x="0" y="0"/>
                </a:lnTo>
                <a:lnTo>
                  <a:pt x="0" y="2255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871472" y="6643114"/>
            <a:ext cx="188975" cy="1935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914144" y="6664549"/>
            <a:ext cx="102870" cy="106680"/>
          </a:xfrm>
          <a:custGeom>
            <a:avLst/>
            <a:gdLst/>
            <a:ahLst/>
            <a:cxnLst/>
            <a:rect l="l" t="t" r="r" b="b"/>
            <a:pathLst>
              <a:path w="102869" h="106679">
                <a:moveTo>
                  <a:pt x="39190" y="0"/>
                </a:moveTo>
                <a:lnTo>
                  <a:pt x="7317" y="24761"/>
                </a:lnTo>
                <a:lnTo>
                  <a:pt x="0" y="52481"/>
                </a:lnTo>
                <a:lnTo>
                  <a:pt x="131" y="56347"/>
                </a:lnTo>
                <a:lnTo>
                  <a:pt x="17330" y="91936"/>
                </a:lnTo>
                <a:lnTo>
                  <a:pt x="58105" y="106183"/>
                </a:lnTo>
                <a:lnTo>
                  <a:pt x="70364" y="102892"/>
                </a:lnTo>
                <a:lnTo>
                  <a:pt x="97267" y="74916"/>
                </a:lnTo>
                <a:lnTo>
                  <a:pt x="102861" y="43231"/>
                </a:lnTo>
                <a:lnTo>
                  <a:pt x="99198" y="31088"/>
                </a:lnTo>
                <a:lnTo>
                  <a:pt x="71112" y="4906"/>
                </a:lnTo>
                <a:lnTo>
                  <a:pt x="39190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759964" y="6637018"/>
            <a:ext cx="198119" cy="1950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802635" y="6656831"/>
            <a:ext cx="113030" cy="109855"/>
          </a:xfrm>
          <a:custGeom>
            <a:avLst/>
            <a:gdLst/>
            <a:ahLst/>
            <a:cxnLst/>
            <a:rect l="l" t="t" r="r" b="b"/>
            <a:pathLst>
              <a:path w="113030" h="109854">
                <a:moveTo>
                  <a:pt x="56387" y="0"/>
                </a:moveTo>
                <a:lnTo>
                  <a:pt x="0" y="109728"/>
                </a:lnTo>
                <a:lnTo>
                  <a:pt x="112775" y="109728"/>
                </a:lnTo>
                <a:lnTo>
                  <a:pt x="5638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108703" y="6670547"/>
            <a:ext cx="198120" cy="1874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151376" y="6690359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59">
                <a:moveTo>
                  <a:pt x="0" y="111252"/>
                </a:moveTo>
                <a:lnTo>
                  <a:pt x="112775" y="111252"/>
                </a:lnTo>
                <a:lnTo>
                  <a:pt x="112775" y="0"/>
                </a:lnTo>
                <a:lnTo>
                  <a:pt x="0" y="0"/>
                </a:lnTo>
                <a:lnTo>
                  <a:pt x="0" y="11125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2089150" y="6677585"/>
            <a:ext cx="40068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-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2970022" y="6638876"/>
            <a:ext cx="9429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72500"/>
              </a:lnSpc>
            </a:pP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Be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h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15" dirty="0">
                <a:solidFill>
                  <a:srgbClr val="091F23"/>
                </a:solidFill>
                <a:latin typeface="Times New Roman"/>
                <a:cs typeface="Times New Roman"/>
              </a:rPr>
              <a:t>sc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h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r>
              <a:rPr sz="800" spc="30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le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,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800" spc="30" dirty="0">
                <a:solidFill>
                  <a:srgbClr val="091F23"/>
                </a:solidFill>
                <a:latin typeface="Times New Roman"/>
                <a:cs typeface="Times New Roman"/>
              </a:rPr>
              <a:t>u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1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-35" dirty="0">
                <a:solidFill>
                  <a:srgbClr val="091F23"/>
                </a:solidFill>
                <a:latin typeface="Times New Roman"/>
                <a:cs typeface="Times New Roman"/>
              </a:rPr>
              <a:t>v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y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st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ll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spc="30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ss</a:t>
            </a:r>
            <a:r>
              <a:rPr sz="800" spc="-5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15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326763" y="6677585"/>
            <a:ext cx="92456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4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-25" dirty="0">
                <a:solidFill>
                  <a:srgbClr val="091F23"/>
                </a:solidFill>
                <a:latin typeface="Times New Roman"/>
                <a:cs typeface="Times New Roman"/>
              </a:rPr>
              <a:t>w</a:t>
            </a: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ill</a:t>
            </a:r>
            <a:r>
              <a:rPr sz="800" spc="-5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be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800" spc="-4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800" spc="25" dirty="0">
                <a:solidFill>
                  <a:srgbClr val="091F23"/>
                </a:solidFill>
                <a:latin typeface="Times New Roman"/>
                <a:cs typeface="Times New Roman"/>
              </a:rPr>
              <a:t>sse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897636" y="6664451"/>
            <a:ext cx="198119" cy="1935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40308" y="6684264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30" h="111759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091F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1137310" y="6690692"/>
            <a:ext cx="508634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20" dirty="0">
                <a:solidFill>
                  <a:srgbClr val="091F23"/>
                </a:solidFill>
                <a:latin typeface="Times New Roman"/>
                <a:cs typeface="Times New Roman"/>
              </a:rPr>
              <a:t>No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st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a</a:t>
            </a:r>
            <a:r>
              <a:rPr sz="800" spc="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5649467" y="6673594"/>
            <a:ext cx="198120" cy="1844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692140" y="6693407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59">
                <a:moveTo>
                  <a:pt x="0" y="111252"/>
                </a:moveTo>
                <a:lnTo>
                  <a:pt x="112775" y="111252"/>
                </a:lnTo>
                <a:lnTo>
                  <a:pt x="112775" y="0"/>
                </a:lnTo>
                <a:lnTo>
                  <a:pt x="0" y="0"/>
                </a:lnTo>
                <a:lnTo>
                  <a:pt x="0" y="11125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5889116" y="6696178"/>
            <a:ext cx="49847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800" spc="-2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m</a:t>
            </a:r>
            <a:r>
              <a:rPr sz="800" spc="15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800" dirty="0">
                <a:solidFill>
                  <a:srgbClr val="091F23"/>
                </a:solidFill>
                <a:latin typeface="Times New Roman"/>
                <a:cs typeface="Times New Roman"/>
              </a:rPr>
              <a:t>l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800" spc="35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800" spc="40" dirty="0">
                <a:solidFill>
                  <a:srgbClr val="091F23"/>
                </a:solidFill>
                <a:latin typeface="Times New Roman"/>
                <a:cs typeface="Times New Roman"/>
              </a:rPr>
              <a:t>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2682239" y="1469136"/>
            <a:ext cx="379475" cy="3688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24962" y="1488953"/>
            <a:ext cx="294640" cy="283845"/>
          </a:xfrm>
          <a:custGeom>
            <a:avLst/>
            <a:gdLst/>
            <a:ahLst/>
            <a:cxnLst/>
            <a:rect l="l" t="t" r="r" b="b"/>
            <a:pathLst>
              <a:path w="294639" h="283844">
                <a:moveTo>
                  <a:pt x="145768" y="0"/>
                </a:moveTo>
                <a:lnTo>
                  <a:pt x="102342" y="6649"/>
                </a:lnTo>
                <a:lnTo>
                  <a:pt x="64164" y="24605"/>
                </a:lnTo>
                <a:lnTo>
                  <a:pt x="33192" y="51967"/>
                </a:lnTo>
                <a:lnTo>
                  <a:pt x="11384" y="86837"/>
                </a:lnTo>
                <a:lnTo>
                  <a:pt x="700" y="127316"/>
                </a:lnTo>
                <a:lnTo>
                  <a:pt x="0" y="145464"/>
                </a:lnTo>
                <a:lnTo>
                  <a:pt x="1112" y="159622"/>
                </a:lnTo>
                <a:lnTo>
                  <a:pt x="12646" y="199302"/>
                </a:lnTo>
                <a:lnTo>
                  <a:pt x="35091" y="233361"/>
                </a:lnTo>
                <a:lnTo>
                  <a:pt x="66667" y="259961"/>
                </a:lnTo>
                <a:lnTo>
                  <a:pt x="105596" y="277263"/>
                </a:lnTo>
                <a:lnTo>
                  <a:pt x="150099" y="283428"/>
                </a:lnTo>
                <a:lnTo>
                  <a:pt x="164876" y="282424"/>
                </a:lnTo>
                <a:lnTo>
                  <a:pt x="206285" y="271443"/>
                </a:lnTo>
                <a:lnTo>
                  <a:pt x="241823" y="249888"/>
                </a:lnTo>
                <a:lnTo>
                  <a:pt x="269575" y="219532"/>
                </a:lnTo>
                <a:lnTo>
                  <a:pt x="287627" y="182146"/>
                </a:lnTo>
                <a:lnTo>
                  <a:pt x="294064" y="139501"/>
                </a:lnTo>
                <a:lnTo>
                  <a:pt x="293093" y="125210"/>
                </a:lnTo>
                <a:lnTo>
                  <a:pt x="281867" y="85131"/>
                </a:lnTo>
                <a:lnTo>
                  <a:pt x="259637" y="50696"/>
                </a:lnTo>
                <a:lnTo>
                  <a:pt x="228287" y="23779"/>
                </a:lnTo>
                <a:lnTo>
                  <a:pt x="189702" y="6255"/>
                </a:lnTo>
                <a:lnTo>
                  <a:pt x="145768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832092" y="153923"/>
            <a:ext cx="2129155" cy="335280"/>
          </a:xfrm>
          <a:custGeom>
            <a:avLst/>
            <a:gdLst/>
            <a:ahLst/>
            <a:cxnLst/>
            <a:rect l="l" t="t" r="r" b="b"/>
            <a:pathLst>
              <a:path w="2129154" h="335280">
                <a:moveTo>
                  <a:pt x="0" y="335279"/>
                </a:moveTo>
                <a:lnTo>
                  <a:pt x="2129028" y="335279"/>
                </a:lnTo>
                <a:lnTo>
                  <a:pt x="2129028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832092" y="153923"/>
            <a:ext cx="2129155" cy="335280"/>
          </a:xfrm>
          <a:custGeom>
            <a:avLst/>
            <a:gdLst/>
            <a:ahLst/>
            <a:cxnLst/>
            <a:rect l="l" t="t" r="r" b="b"/>
            <a:pathLst>
              <a:path w="2129154" h="335280">
                <a:moveTo>
                  <a:pt x="0" y="335279"/>
                </a:moveTo>
                <a:lnTo>
                  <a:pt x="2129028" y="335279"/>
                </a:lnTo>
                <a:lnTo>
                  <a:pt x="2129028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9144">
            <a:solidFill>
              <a:srgbClr val="1768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6911467" y="176316"/>
            <a:ext cx="11588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Report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n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1000" spc="-35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091F23"/>
                </a:solidFill>
                <a:latin typeface="Times New Roman"/>
                <a:cs typeface="Times New Roman"/>
              </a:rPr>
              <a:t>Per</a:t>
            </a:r>
            <a:r>
              <a:rPr sz="1000" dirty="0">
                <a:solidFill>
                  <a:srgbClr val="091F23"/>
                </a:solidFill>
                <a:latin typeface="Times New Roman"/>
                <a:cs typeface="Times New Roman"/>
              </a:rPr>
              <a:t>i</a:t>
            </a: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od:</a:t>
            </a:r>
            <a:endParaRPr sz="1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1000" spc="-5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1000" spc="-100" dirty="0">
                <a:solidFill>
                  <a:srgbClr val="091F23"/>
                </a:solidFill>
                <a:latin typeface="Times New Roman"/>
                <a:cs typeface="Times New Roman"/>
              </a:rPr>
              <a:t>C</a:t>
            </a:r>
            <a:r>
              <a:rPr sz="1000" spc="-85" dirty="0">
                <a:solidFill>
                  <a:srgbClr val="091F23"/>
                </a:solidFill>
                <a:latin typeface="Times New Roman"/>
                <a:cs typeface="Times New Roman"/>
              </a:rPr>
              <a:t>T</a:t>
            </a:r>
            <a:r>
              <a:rPr sz="1000" spc="-5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1000" spc="-85" dirty="0">
                <a:solidFill>
                  <a:srgbClr val="091F23"/>
                </a:solidFill>
                <a:latin typeface="Times New Roman"/>
                <a:cs typeface="Times New Roman"/>
              </a:rPr>
              <a:t>B</a:t>
            </a:r>
            <a:r>
              <a:rPr sz="1000" spc="-90" dirty="0">
                <a:solidFill>
                  <a:srgbClr val="091F23"/>
                </a:solidFill>
                <a:latin typeface="Times New Roman"/>
                <a:cs typeface="Times New Roman"/>
              </a:rPr>
              <a:t>E</a:t>
            </a:r>
            <a:r>
              <a:rPr sz="1000" spc="-95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1000" spc="-90" dirty="0">
                <a:solidFill>
                  <a:srgbClr val="091F23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091F23"/>
                </a:solidFill>
                <a:latin typeface="Times New Roman"/>
                <a:cs typeface="Times New Roman"/>
              </a:rPr>
              <a:t>16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1749551" y="1540763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749551" y="1540763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2234310" y="1573149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10%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1773935" y="1540763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46989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751076" y="1540763"/>
            <a:ext cx="45720" cy="190500"/>
          </a:xfrm>
          <a:custGeom>
            <a:avLst/>
            <a:gdLst/>
            <a:ahLst/>
            <a:cxnLst/>
            <a:rect l="l" t="t" r="r" b="b"/>
            <a:pathLst>
              <a:path w="45719" h="190500">
                <a:moveTo>
                  <a:pt x="0" y="190500"/>
                </a:moveTo>
                <a:lnTo>
                  <a:pt x="45719" y="190500"/>
                </a:lnTo>
                <a:lnTo>
                  <a:pt x="45719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1810639" y="1767371"/>
            <a:ext cx="3587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00AF50"/>
                </a:solidFill>
                <a:latin typeface="Times New Roman"/>
                <a:cs typeface="Times New Roman"/>
              </a:rPr>
              <a:t>(+ </a:t>
            </a:r>
            <a:r>
              <a:rPr sz="1000" spc="-25" dirty="0">
                <a:solidFill>
                  <a:srgbClr val="00AF50"/>
                </a:solidFill>
                <a:latin typeface="Times New Roman"/>
                <a:cs typeface="Times New Roman"/>
              </a:rPr>
              <a:t>-</a:t>
            </a:r>
            <a:r>
              <a:rPr sz="1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0AF50"/>
                </a:solidFill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1868423" y="2144267"/>
            <a:ext cx="342900" cy="190500"/>
          </a:xfrm>
          <a:custGeom>
            <a:avLst/>
            <a:gdLst/>
            <a:ahLst/>
            <a:cxnLst/>
            <a:rect l="l" t="t" r="r" b="b"/>
            <a:pathLst>
              <a:path w="342900" h="190500">
                <a:moveTo>
                  <a:pt x="0" y="190500"/>
                </a:moveTo>
                <a:lnTo>
                  <a:pt x="342900" y="190500"/>
                </a:lnTo>
                <a:lnTo>
                  <a:pt x="34290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749551" y="2144267"/>
            <a:ext cx="1905" cy="190500"/>
          </a:xfrm>
          <a:custGeom>
            <a:avLst/>
            <a:gdLst/>
            <a:ahLst/>
            <a:cxnLst/>
            <a:rect l="l" t="t" r="r" b="b"/>
            <a:pathLst>
              <a:path w="1905" h="190500">
                <a:moveTo>
                  <a:pt x="0" y="190500"/>
                </a:moveTo>
                <a:lnTo>
                  <a:pt x="1524" y="190500"/>
                </a:lnTo>
                <a:lnTo>
                  <a:pt x="152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749551" y="2144267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2234310" y="2177795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25%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1751076" y="2144267"/>
            <a:ext cx="117475" cy="190500"/>
          </a:xfrm>
          <a:custGeom>
            <a:avLst/>
            <a:gdLst/>
            <a:ahLst/>
            <a:cxnLst/>
            <a:rect l="l" t="t" r="r" b="b"/>
            <a:pathLst>
              <a:path w="117475" h="190500">
                <a:moveTo>
                  <a:pt x="0" y="190500"/>
                </a:moveTo>
                <a:lnTo>
                  <a:pt x="117348" y="190500"/>
                </a:lnTo>
                <a:lnTo>
                  <a:pt x="117348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751076" y="2144267"/>
            <a:ext cx="117475" cy="190500"/>
          </a:xfrm>
          <a:custGeom>
            <a:avLst/>
            <a:gdLst/>
            <a:ahLst/>
            <a:cxnLst/>
            <a:rect l="l" t="t" r="r" b="b"/>
            <a:pathLst>
              <a:path w="117475" h="190500">
                <a:moveTo>
                  <a:pt x="0" y="190500"/>
                </a:moveTo>
                <a:lnTo>
                  <a:pt x="117348" y="190500"/>
                </a:lnTo>
                <a:lnTo>
                  <a:pt x="117348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1810639" y="2372146"/>
            <a:ext cx="3587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00AF50"/>
                </a:solidFill>
                <a:latin typeface="Times New Roman"/>
                <a:cs typeface="Times New Roman"/>
              </a:rPr>
              <a:t>(+ </a:t>
            </a:r>
            <a:r>
              <a:rPr sz="1000" spc="-25" dirty="0">
                <a:solidFill>
                  <a:srgbClr val="00AF50"/>
                </a:solidFill>
                <a:latin typeface="Times New Roman"/>
                <a:cs typeface="Times New Roman"/>
              </a:rPr>
              <a:t>-</a:t>
            </a:r>
            <a:r>
              <a:rPr sz="1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0AF50"/>
                </a:solidFill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1749551" y="2720339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749551" y="2720339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2234310" y="2753614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15%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1773935" y="2720339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46989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751076" y="2720339"/>
            <a:ext cx="45720" cy="190500"/>
          </a:xfrm>
          <a:custGeom>
            <a:avLst/>
            <a:gdLst/>
            <a:ahLst/>
            <a:cxnLst/>
            <a:rect l="l" t="t" r="r" b="b"/>
            <a:pathLst>
              <a:path w="45719" h="190500">
                <a:moveTo>
                  <a:pt x="0" y="190500"/>
                </a:moveTo>
                <a:lnTo>
                  <a:pt x="45719" y="190500"/>
                </a:lnTo>
                <a:lnTo>
                  <a:pt x="45719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1810639" y="2947836"/>
            <a:ext cx="3587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00AF50"/>
                </a:solidFill>
                <a:latin typeface="Times New Roman"/>
                <a:cs typeface="Times New Roman"/>
              </a:rPr>
              <a:t>(+ </a:t>
            </a:r>
            <a:r>
              <a:rPr sz="1000" spc="-25" dirty="0">
                <a:solidFill>
                  <a:srgbClr val="00AF50"/>
                </a:solidFill>
                <a:latin typeface="Times New Roman"/>
                <a:cs typeface="Times New Roman"/>
              </a:rPr>
              <a:t>-</a:t>
            </a:r>
            <a:r>
              <a:rPr sz="1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0AF50"/>
                </a:solidFill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1914144" y="3261359"/>
            <a:ext cx="297180" cy="190500"/>
          </a:xfrm>
          <a:custGeom>
            <a:avLst/>
            <a:gdLst/>
            <a:ahLst/>
            <a:cxnLst/>
            <a:rect l="l" t="t" r="r" b="b"/>
            <a:pathLst>
              <a:path w="297180" h="190500">
                <a:moveTo>
                  <a:pt x="0" y="190500"/>
                </a:moveTo>
                <a:lnTo>
                  <a:pt x="297180" y="190500"/>
                </a:lnTo>
                <a:lnTo>
                  <a:pt x="29718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749551" y="3261359"/>
            <a:ext cx="1905" cy="190500"/>
          </a:xfrm>
          <a:custGeom>
            <a:avLst/>
            <a:gdLst/>
            <a:ahLst/>
            <a:cxnLst/>
            <a:rect l="l" t="t" r="r" b="b"/>
            <a:pathLst>
              <a:path w="1905" h="190500">
                <a:moveTo>
                  <a:pt x="0" y="190500"/>
                </a:moveTo>
                <a:lnTo>
                  <a:pt x="1524" y="190500"/>
                </a:lnTo>
                <a:lnTo>
                  <a:pt x="152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749551" y="3261359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2234310" y="3294253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35%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1751076" y="3261359"/>
            <a:ext cx="163195" cy="190500"/>
          </a:xfrm>
          <a:custGeom>
            <a:avLst/>
            <a:gdLst/>
            <a:ahLst/>
            <a:cxnLst/>
            <a:rect l="l" t="t" r="r" b="b"/>
            <a:pathLst>
              <a:path w="163194" h="190500">
                <a:moveTo>
                  <a:pt x="0" y="190500"/>
                </a:moveTo>
                <a:lnTo>
                  <a:pt x="163068" y="190500"/>
                </a:lnTo>
                <a:lnTo>
                  <a:pt x="163068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751076" y="3261359"/>
            <a:ext cx="163195" cy="190500"/>
          </a:xfrm>
          <a:custGeom>
            <a:avLst/>
            <a:gdLst/>
            <a:ahLst/>
            <a:cxnLst/>
            <a:rect l="l" t="t" r="r" b="b"/>
            <a:pathLst>
              <a:path w="163194" h="190500">
                <a:moveTo>
                  <a:pt x="0" y="190500"/>
                </a:moveTo>
                <a:lnTo>
                  <a:pt x="163068" y="190500"/>
                </a:lnTo>
                <a:lnTo>
                  <a:pt x="163068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1810639" y="3488602"/>
            <a:ext cx="3587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00AF50"/>
                </a:solidFill>
                <a:latin typeface="Times New Roman"/>
                <a:cs typeface="Times New Roman"/>
              </a:rPr>
              <a:t>(+ </a:t>
            </a:r>
            <a:r>
              <a:rPr sz="1000" spc="-25" dirty="0">
                <a:solidFill>
                  <a:srgbClr val="00AF50"/>
                </a:solidFill>
                <a:latin typeface="Times New Roman"/>
                <a:cs typeface="Times New Roman"/>
              </a:rPr>
              <a:t>-</a:t>
            </a:r>
            <a:r>
              <a:rPr sz="1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0AF50"/>
                </a:solidFill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1818132" y="3829811"/>
            <a:ext cx="393700" cy="189230"/>
          </a:xfrm>
          <a:custGeom>
            <a:avLst/>
            <a:gdLst/>
            <a:ahLst/>
            <a:cxnLst/>
            <a:rect l="l" t="t" r="r" b="b"/>
            <a:pathLst>
              <a:path w="393700" h="189229">
                <a:moveTo>
                  <a:pt x="0" y="188975"/>
                </a:moveTo>
                <a:lnTo>
                  <a:pt x="393192" y="188975"/>
                </a:lnTo>
                <a:lnTo>
                  <a:pt x="393192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749551" y="3829811"/>
            <a:ext cx="1905" cy="189230"/>
          </a:xfrm>
          <a:custGeom>
            <a:avLst/>
            <a:gdLst/>
            <a:ahLst/>
            <a:cxnLst/>
            <a:rect l="l" t="t" r="r" b="b"/>
            <a:pathLst>
              <a:path w="1905" h="189229">
                <a:moveTo>
                  <a:pt x="0" y="188975"/>
                </a:moveTo>
                <a:lnTo>
                  <a:pt x="1524" y="188975"/>
                </a:lnTo>
                <a:lnTo>
                  <a:pt x="1524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749551" y="3829811"/>
            <a:ext cx="462280" cy="189230"/>
          </a:xfrm>
          <a:custGeom>
            <a:avLst/>
            <a:gdLst/>
            <a:ahLst/>
            <a:cxnLst/>
            <a:rect l="l" t="t" r="r" b="b"/>
            <a:pathLst>
              <a:path w="462280" h="189229">
                <a:moveTo>
                  <a:pt x="0" y="188975"/>
                </a:moveTo>
                <a:lnTo>
                  <a:pt x="461772" y="188975"/>
                </a:lnTo>
                <a:lnTo>
                  <a:pt x="461772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2234310" y="3862451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20%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1751076" y="3829811"/>
            <a:ext cx="67310" cy="189230"/>
          </a:xfrm>
          <a:custGeom>
            <a:avLst/>
            <a:gdLst/>
            <a:ahLst/>
            <a:cxnLst/>
            <a:rect l="l" t="t" r="r" b="b"/>
            <a:pathLst>
              <a:path w="67310" h="189229">
                <a:moveTo>
                  <a:pt x="0" y="188975"/>
                </a:moveTo>
                <a:lnTo>
                  <a:pt x="67056" y="188975"/>
                </a:lnTo>
                <a:lnTo>
                  <a:pt x="6705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751076" y="3829811"/>
            <a:ext cx="67310" cy="189230"/>
          </a:xfrm>
          <a:custGeom>
            <a:avLst/>
            <a:gdLst/>
            <a:ahLst/>
            <a:cxnLst/>
            <a:rect l="l" t="t" r="r" b="b"/>
            <a:pathLst>
              <a:path w="67310" h="189229">
                <a:moveTo>
                  <a:pt x="0" y="188975"/>
                </a:moveTo>
                <a:lnTo>
                  <a:pt x="67056" y="188975"/>
                </a:lnTo>
                <a:lnTo>
                  <a:pt x="67056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ln w="9143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1810639" y="4056674"/>
            <a:ext cx="3587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00AF50"/>
                </a:solidFill>
                <a:latin typeface="Times New Roman"/>
                <a:cs typeface="Times New Roman"/>
              </a:rPr>
              <a:t>(+ </a:t>
            </a:r>
            <a:r>
              <a:rPr sz="1000" spc="-25" dirty="0">
                <a:solidFill>
                  <a:srgbClr val="00AF50"/>
                </a:solidFill>
                <a:latin typeface="Times New Roman"/>
                <a:cs typeface="Times New Roman"/>
              </a:rPr>
              <a:t>-</a:t>
            </a:r>
            <a:r>
              <a:rPr sz="1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0AF50"/>
                </a:solidFill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1952244" y="4396740"/>
            <a:ext cx="259079" cy="190500"/>
          </a:xfrm>
          <a:custGeom>
            <a:avLst/>
            <a:gdLst/>
            <a:ahLst/>
            <a:cxnLst/>
            <a:rect l="l" t="t" r="r" b="b"/>
            <a:pathLst>
              <a:path w="259080" h="190500">
                <a:moveTo>
                  <a:pt x="0" y="190500"/>
                </a:moveTo>
                <a:lnTo>
                  <a:pt x="259080" y="190500"/>
                </a:lnTo>
                <a:lnTo>
                  <a:pt x="25908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749551" y="4396740"/>
            <a:ext cx="1905" cy="190500"/>
          </a:xfrm>
          <a:custGeom>
            <a:avLst/>
            <a:gdLst/>
            <a:ahLst/>
            <a:cxnLst/>
            <a:rect l="l" t="t" r="r" b="b"/>
            <a:pathLst>
              <a:path w="1905" h="190500">
                <a:moveTo>
                  <a:pt x="0" y="190500"/>
                </a:moveTo>
                <a:lnTo>
                  <a:pt x="1524" y="190500"/>
                </a:lnTo>
                <a:lnTo>
                  <a:pt x="152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749551" y="4396740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2234310" y="4430267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40%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1751076" y="4396740"/>
            <a:ext cx="201295" cy="190500"/>
          </a:xfrm>
          <a:custGeom>
            <a:avLst/>
            <a:gdLst/>
            <a:ahLst/>
            <a:cxnLst/>
            <a:rect l="l" t="t" r="r" b="b"/>
            <a:pathLst>
              <a:path w="201294" h="190500">
                <a:moveTo>
                  <a:pt x="0" y="190500"/>
                </a:moveTo>
                <a:lnTo>
                  <a:pt x="201168" y="190500"/>
                </a:lnTo>
                <a:lnTo>
                  <a:pt x="201168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751076" y="4396740"/>
            <a:ext cx="201295" cy="190500"/>
          </a:xfrm>
          <a:custGeom>
            <a:avLst/>
            <a:gdLst/>
            <a:ahLst/>
            <a:cxnLst/>
            <a:rect l="l" t="t" r="r" b="b"/>
            <a:pathLst>
              <a:path w="201294" h="190500">
                <a:moveTo>
                  <a:pt x="0" y="190500"/>
                </a:moveTo>
                <a:lnTo>
                  <a:pt x="201168" y="190500"/>
                </a:lnTo>
                <a:lnTo>
                  <a:pt x="201168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1810639" y="4624618"/>
            <a:ext cx="3587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00AF50"/>
                </a:solidFill>
                <a:latin typeface="Times New Roman"/>
                <a:cs typeface="Times New Roman"/>
              </a:rPr>
              <a:t>(+ </a:t>
            </a:r>
            <a:r>
              <a:rPr sz="1000" spc="-25" dirty="0">
                <a:solidFill>
                  <a:srgbClr val="00AF50"/>
                </a:solidFill>
                <a:latin typeface="Times New Roman"/>
                <a:cs typeface="Times New Roman"/>
              </a:rPr>
              <a:t>-</a:t>
            </a:r>
            <a:r>
              <a:rPr sz="1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0AF50"/>
                </a:solidFill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1749551" y="4936235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749551" y="4936235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2234310" y="4970398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15%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1773935" y="493623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46989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751076" y="4936235"/>
            <a:ext cx="45720" cy="190500"/>
          </a:xfrm>
          <a:custGeom>
            <a:avLst/>
            <a:gdLst/>
            <a:ahLst/>
            <a:cxnLst/>
            <a:rect l="l" t="t" r="r" b="b"/>
            <a:pathLst>
              <a:path w="45719" h="190500">
                <a:moveTo>
                  <a:pt x="0" y="190500"/>
                </a:moveTo>
                <a:lnTo>
                  <a:pt x="45719" y="190500"/>
                </a:lnTo>
                <a:lnTo>
                  <a:pt x="45719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1810639" y="5164621"/>
            <a:ext cx="3587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00AF50"/>
                </a:solidFill>
                <a:latin typeface="Times New Roman"/>
                <a:cs typeface="Times New Roman"/>
              </a:rPr>
              <a:t>(+ </a:t>
            </a:r>
            <a:r>
              <a:rPr sz="1000" spc="-25" dirty="0">
                <a:solidFill>
                  <a:srgbClr val="00AF50"/>
                </a:solidFill>
                <a:latin typeface="Times New Roman"/>
                <a:cs typeface="Times New Roman"/>
              </a:rPr>
              <a:t>-</a:t>
            </a:r>
            <a:r>
              <a:rPr sz="1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0AF50"/>
                </a:solidFill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1828800" y="6147815"/>
            <a:ext cx="382905" cy="190500"/>
          </a:xfrm>
          <a:custGeom>
            <a:avLst/>
            <a:gdLst/>
            <a:ahLst/>
            <a:cxnLst/>
            <a:rect l="l" t="t" r="r" b="b"/>
            <a:pathLst>
              <a:path w="382905" h="190500">
                <a:moveTo>
                  <a:pt x="0" y="190500"/>
                </a:moveTo>
                <a:lnTo>
                  <a:pt x="382524" y="190500"/>
                </a:lnTo>
                <a:lnTo>
                  <a:pt x="38252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749551" y="6147815"/>
            <a:ext cx="1905" cy="190500"/>
          </a:xfrm>
          <a:custGeom>
            <a:avLst/>
            <a:gdLst/>
            <a:ahLst/>
            <a:cxnLst/>
            <a:rect l="l" t="t" r="r" b="b"/>
            <a:pathLst>
              <a:path w="1905" h="190500">
                <a:moveTo>
                  <a:pt x="0" y="190500"/>
                </a:moveTo>
                <a:lnTo>
                  <a:pt x="1524" y="190500"/>
                </a:lnTo>
                <a:lnTo>
                  <a:pt x="152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749551" y="6147815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2234310" y="6181978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20%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1751076" y="6147815"/>
            <a:ext cx="78105" cy="190500"/>
          </a:xfrm>
          <a:custGeom>
            <a:avLst/>
            <a:gdLst/>
            <a:ahLst/>
            <a:cxnLst/>
            <a:rect l="l" t="t" r="r" b="b"/>
            <a:pathLst>
              <a:path w="78105" h="190500">
                <a:moveTo>
                  <a:pt x="0" y="190500"/>
                </a:moveTo>
                <a:lnTo>
                  <a:pt x="77724" y="190500"/>
                </a:lnTo>
                <a:lnTo>
                  <a:pt x="7772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751076" y="6147815"/>
            <a:ext cx="78105" cy="190500"/>
          </a:xfrm>
          <a:custGeom>
            <a:avLst/>
            <a:gdLst/>
            <a:ahLst/>
            <a:cxnLst/>
            <a:rect l="l" t="t" r="r" b="b"/>
            <a:pathLst>
              <a:path w="78105" h="190500">
                <a:moveTo>
                  <a:pt x="0" y="190500"/>
                </a:moveTo>
                <a:lnTo>
                  <a:pt x="77724" y="190500"/>
                </a:lnTo>
                <a:lnTo>
                  <a:pt x="7772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1810639" y="6376252"/>
            <a:ext cx="3587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00AF50"/>
                </a:solidFill>
                <a:latin typeface="Times New Roman"/>
                <a:cs typeface="Times New Roman"/>
              </a:rPr>
              <a:t>(+ </a:t>
            </a:r>
            <a:r>
              <a:rPr sz="1000" spc="-25" dirty="0">
                <a:solidFill>
                  <a:srgbClr val="00AF50"/>
                </a:solidFill>
                <a:latin typeface="Times New Roman"/>
                <a:cs typeface="Times New Roman"/>
              </a:rPr>
              <a:t>-</a:t>
            </a:r>
            <a:r>
              <a:rPr sz="1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0AF50"/>
                </a:solidFill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2686811" y="5486400"/>
            <a:ext cx="379475" cy="3688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729534" y="5506217"/>
            <a:ext cx="294640" cy="283845"/>
          </a:xfrm>
          <a:custGeom>
            <a:avLst/>
            <a:gdLst/>
            <a:ahLst/>
            <a:cxnLst/>
            <a:rect l="l" t="t" r="r" b="b"/>
            <a:pathLst>
              <a:path w="294639" h="283845">
                <a:moveTo>
                  <a:pt x="145768" y="0"/>
                </a:moveTo>
                <a:lnTo>
                  <a:pt x="102342" y="6649"/>
                </a:lnTo>
                <a:lnTo>
                  <a:pt x="64164" y="24605"/>
                </a:lnTo>
                <a:lnTo>
                  <a:pt x="33192" y="51967"/>
                </a:lnTo>
                <a:lnTo>
                  <a:pt x="11384" y="86837"/>
                </a:lnTo>
                <a:lnTo>
                  <a:pt x="700" y="127316"/>
                </a:lnTo>
                <a:lnTo>
                  <a:pt x="0" y="145466"/>
                </a:lnTo>
                <a:lnTo>
                  <a:pt x="1112" y="159629"/>
                </a:lnTo>
                <a:lnTo>
                  <a:pt x="12646" y="199318"/>
                </a:lnTo>
                <a:lnTo>
                  <a:pt x="35091" y="233377"/>
                </a:lnTo>
                <a:lnTo>
                  <a:pt x="66667" y="259971"/>
                </a:lnTo>
                <a:lnTo>
                  <a:pt x="105596" y="277266"/>
                </a:lnTo>
                <a:lnTo>
                  <a:pt x="150099" y="283428"/>
                </a:lnTo>
                <a:lnTo>
                  <a:pt x="164876" y="282424"/>
                </a:lnTo>
                <a:lnTo>
                  <a:pt x="206285" y="271448"/>
                </a:lnTo>
                <a:lnTo>
                  <a:pt x="241823" y="249901"/>
                </a:lnTo>
                <a:lnTo>
                  <a:pt x="269575" y="219549"/>
                </a:lnTo>
                <a:lnTo>
                  <a:pt x="287627" y="182160"/>
                </a:lnTo>
                <a:lnTo>
                  <a:pt x="294064" y="139501"/>
                </a:lnTo>
                <a:lnTo>
                  <a:pt x="293093" y="125210"/>
                </a:lnTo>
                <a:lnTo>
                  <a:pt x="281867" y="85131"/>
                </a:lnTo>
                <a:lnTo>
                  <a:pt x="259637" y="50696"/>
                </a:lnTo>
                <a:lnTo>
                  <a:pt x="228287" y="23779"/>
                </a:lnTo>
                <a:lnTo>
                  <a:pt x="189702" y="6255"/>
                </a:lnTo>
                <a:lnTo>
                  <a:pt x="145768" y="0"/>
                </a:lnTo>
                <a:close/>
              </a:path>
            </a:pathLst>
          </a:custGeom>
          <a:solidFill>
            <a:srgbClr val="00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1810639" y="5747145"/>
            <a:ext cx="3587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00AF50"/>
                </a:solidFill>
                <a:latin typeface="Times New Roman"/>
                <a:cs typeface="Times New Roman"/>
              </a:rPr>
              <a:t>(+ </a:t>
            </a:r>
            <a:r>
              <a:rPr sz="1000" spc="-25" dirty="0">
                <a:solidFill>
                  <a:srgbClr val="00AF50"/>
                </a:solidFill>
                <a:latin typeface="Times New Roman"/>
                <a:cs typeface="Times New Roman"/>
              </a:rPr>
              <a:t>-</a:t>
            </a:r>
            <a:r>
              <a:rPr sz="1000" spc="-4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0AF50"/>
                </a:solidFill>
                <a:latin typeface="Times New Roman"/>
                <a:cs typeface="Times New Roman"/>
              </a:rPr>
              <a:t>%)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1773935" y="5532120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499"/>
                </a:moveTo>
                <a:lnTo>
                  <a:pt x="461772" y="190499"/>
                </a:lnTo>
                <a:lnTo>
                  <a:pt x="461772" y="0"/>
                </a:lnTo>
                <a:lnTo>
                  <a:pt x="0" y="0"/>
                </a:lnTo>
                <a:lnTo>
                  <a:pt x="0" y="1904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773935" y="5532120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80" h="190500">
                <a:moveTo>
                  <a:pt x="0" y="190499"/>
                </a:moveTo>
                <a:lnTo>
                  <a:pt x="461772" y="190499"/>
                </a:lnTo>
                <a:lnTo>
                  <a:pt x="461772" y="0"/>
                </a:lnTo>
                <a:lnTo>
                  <a:pt x="0" y="0"/>
                </a:lnTo>
                <a:lnTo>
                  <a:pt x="0" y="190499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2266569" y="5566283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10%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1805939" y="5532120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499"/>
                </a:lnTo>
              </a:path>
            </a:pathLst>
          </a:custGeom>
          <a:ln w="46989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783079" y="5532120"/>
            <a:ext cx="45720" cy="190500"/>
          </a:xfrm>
          <a:custGeom>
            <a:avLst/>
            <a:gdLst/>
            <a:ahLst/>
            <a:cxnLst/>
            <a:rect l="l" t="t" r="r" b="b"/>
            <a:pathLst>
              <a:path w="45719" h="190500">
                <a:moveTo>
                  <a:pt x="0" y="190499"/>
                </a:moveTo>
                <a:lnTo>
                  <a:pt x="45719" y="190499"/>
                </a:lnTo>
                <a:lnTo>
                  <a:pt x="45719" y="0"/>
                </a:lnTo>
                <a:lnTo>
                  <a:pt x="0" y="0"/>
                </a:lnTo>
                <a:lnTo>
                  <a:pt x="0" y="190499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230367" y="150876"/>
            <a:ext cx="1529080" cy="335280"/>
          </a:xfrm>
          <a:custGeom>
            <a:avLst/>
            <a:gdLst/>
            <a:ahLst/>
            <a:cxnLst/>
            <a:rect l="l" t="t" r="r" b="b"/>
            <a:pathLst>
              <a:path w="1529079" h="335280">
                <a:moveTo>
                  <a:pt x="0" y="335279"/>
                </a:moveTo>
                <a:lnTo>
                  <a:pt x="1528571" y="335279"/>
                </a:lnTo>
                <a:lnTo>
                  <a:pt x="1528571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230367" y="150876"/>
            <a:ext cx="1529080" cy="335280"/>
          </a:xfrm>
          <a:custGeom>
            <a:avLst/>
            <a:gdLst/>
            <a:ahLst/>
            <a:cxnLst/>
            <a:rect l="l" t="t" r="r" b="b"/>
            <a:pathLst>
              <a:path w="1529079" h="335280">
                <a:moveTo>
                  <a:pt x="0" y="335279"/>
                </a:moveTo>
                <a:lnTo>
                  <a:pt x="1528571" y="335279"/>
                </a:lnTo>
                <a:lnTo>
                  <a:pt x="1528571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9144">
            <a:solidFill>
              <a:srgbClr val="1768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 txBox="1"/>
          <p:nvPr/>
        </p:nvSpPr>
        <p:spPr>
          <a:xfrm>
            <a:off x="5309361" y="249468"/>
            <a:ext cx="5257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solidFill>
                  <a:srgbClr val="091F23"/>
                </a:solidFill>
                <a:latin typeface="Times New Roman"/>
                <a:cs typeface="Times New Roman"/>
              </a:rPr>
              <a:t>P</a:t>
            </a:r>
            <a:r>
              <a:rPr sz="1000" spc="20" dirty="0">
                <a:solidFill>
                  <a:srgbClr val="091F23"/>
                </a:solidFill>
                <a:latin typeface="Times New Roman"/>
                <a:cs typeface="Times New Roman"/>
              </a:rPr>
              <a:t>r</a:t>
            </a:r>
            <a:r>
              <a:rPr sz="1000" spc="45" dirty="0">
                <a:solidFill>
                  <a:srgbClr val="091F23"/>
                </a:solidFill>
                <a:latin typeface="Times New Roman"/>
                <a:cs typeface="Times New Roman"/>
              </a:rPr>
              <a:t>o</a:t>
            </a:r>
            <a:r>
              <a:rPr sz="1000" spc="10" dirty="0">
                <a:solidFill>
                  <a:srgbClr val="091F23"/>
                </a:solidFill>
                <a:latin typeface="Times New Roman"/>
                <a:cs typeface="Times New Roman"/>
              </a:rPr>
              <a:t>g</a:t>
            </a:r>
            <a:r>
              <a:rPr sz="1000" spc="25" dirty="0">
                <a:solidFill>
                  <a:srgbClr val="091F23"/>
                </a:solidFill>
                <a:latin typeface="Times New Roman"/>
                <a:cs typeface="Times New Roman"/>
              </a:rPr>
              <a:t>re</a:t>
            </a:r>
            <a:r>
              <a:rPr sz="1000" spc="35" dirty="0">
                <a:solidFill>
                  <a:srgbClr val="091F23"/>
                </a:solidFill>
                <a:latin typeface="Times New Roman"/>
                <a:cs typeface="Times New Roman"/>
              </a:rPr>
              <a:t>s</a:t>
            </a:r>
            <a:r>
              <a:rPr sz="1000" spc="-5" dirty="0">
                <a:solidFill>
                  <a:srgbClr val="091F23"/>
                </a:solidFill>
                <a:latin typeface="Times New Roman"/>
                <a:cs typeface="Times New Roman"/>
              </a:rPr>
              <a:t>s: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5896355" y="220979"/>
            <a:ext cx="462280" cy="190500"/>
          </a:xfrm>
          <a:custGeom>
            <a:avLst/>
            <a:gdLst/>
            <a:ahLst/>
            <a:cxnLst/>
            <a:rect l="l" t="t" r="r" b="b"/>
            <a:pathLst>
              <a:path w="462279" h="190500">
                <a:moveTo>
                  <a:pt x="0" y="190500"/>
                </a:moveTo>
                <a:lnTo>
                  <a:pt x="461772" y="190500"/>
                </a:lnTo>
                <a:lnTo>
                  <a:pt x="4617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6381369" y="253618"/>
            <a:ext cx="2438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001F5F"/>
                </a:solidFill>
                <a:latin typeface="Calibri"/>
                <a:cs typeface="Calibri"/>
              </a:rPr>
              <a:t>22%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5897879" y="220979"/>
            <a:ext cx="85725" cy="190500"/>
          </a:xfrm>
          <a:custGeom>
            <a:avLst/>
            <a:gdLst/>
            <a:ahLst/>
            <a:cxnLst/>
            <a:rect l="l" t="t" r="r" b="b"/>
            <a:pathLst>
              <a:path w="85725" h="190500">
                <a:moveTo>
                  <a:pt x="0" y="190500"/>
                </a:moveTo>
                <a:lnTo>
                  <a:pt x="85344" y="190500"/>
                </a:lnTo>
                <a:lnTo>
                  <a:pt x="8534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897879" y="220979"/>
            <a:ext cx="85725" cy="190500"/>
          </a:xfrm>
          <a:custGeom>
            <a:avLst/>
            <a:gdLst/>
            <a:ahLst/>
            <a:cxnLst/>
            <a:rect l="l" t="t" r="r" b="b"/>
            <a:pathLst>
              <a:path w="85725" h="190500">
                <a:moveTo>
                  <a:pt x="0" y="190500"/>
                </a:moveTo>
                <a:lnTo>
                  <a:pt x="85344" y="190500"/>
                </a:lnTo>
                <a:lnTo>
                  <a:pt x="8534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226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991</Words>
  <Application>Microsoft Macintosh PowerPoint</Application>
  <PresentationFormat>On-screen Show (4:3)</PresentationFormat>
  <Paragraphs>247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IANA Functions Contract Expires</vt:lpstr>
      <vt:lpstr>Committing to Further Accountability Work in Work Stream 2</vt:lpstr>
      <vt:lpstr>Work Stream 2 Timeline</vt:lpstr>
      <vt:lpstr>PowerPoint Presentation</vt:lpstr>
      <vt:lpstr>PowerPoint Presentation</vt:lpstr>
    </vt:vector>
  </TitlesOfParts>
  <Company>ICANN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Mulberry</dc:creator>
  <cp:lastModifiedBy>Karen Mulberry</cp:lastModifiedBy>
  <cp:revision>4</cp:revision>
  <dcterms:created xsi:type="dcterms:W3CDTF">2016-11-04T05:19:25Z</dcterms:created>
  <dcterms:modified xsi:type="dcterms:W3CDTF">2016-11-04T06:01:26Z</dcterms:modified>
</cp:coreProperties>
</file>