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2"/>
  </p:notesMasterIdLst>
  <p:handoutMasterIdLst>
    <p:handoutMasterId r:id="rId13"/>
  </p:handoutMasterIdLst>
  <p:sldIdLst>
    <p:sldId id="256" r:id="rId2"/>
    <p:sldId id="300" r:id="rId3"/>
    <p:sldId id="311" r:id="rId4"/>
    <p:sldId id="312" r:id="rId5"/>
    <p:sldId id="313" r:id="rId6"/>
    <p:sldId id="257" r:id="rId7"/>
    <p:sldId id="306" r:id="rId8"/>
    <p:sldId id="301" r:id="rId9"/>
    <p:sldId id="310" r:id="rId10"/>
    <p:sldId id="265" r:id="rId11"/>
  </p:sldIdLst>
  <p:sldSz cx="10158413" cy="7621588"/>
  <p:notesSz cx="6858000" cy="9144000"/>
  <p:defaultTextStyle>
    <a:defPPr>
      <a:defRPr lang="nb-NO"/>
    </a:defPPr>
    <a:lvl1pPr marL="0" algn="l" defTabSz="1015990" rtl="0" eaLnBrk="1" latinLnBrk="0" hangingPunct="1">
      <a:defRPr sz="2000" kern="1200">
        <a:solidFill>
          <a:schemeClr val="tx1"/>
        </a:solidFill>
        <a:latin typeface="+mn-lt"/>
        <a:ea typeface="+mn-ea"/>
        <a:cs typeface="+mn-cs"/>
      </a:defRPr>
    </a:lvl1pPr>
    <a:lvl2pPr marL="507995" algn="l" defTabSz="1015990" rtl="0" eaLnBrk="1" latinLnBrk="0" hangingPunct="1">
      <a:defRPr sz="2000" kern="1200">
        <a:solidFill>
          <a:schemeClr val="tx1"/>
        </a:solidFill>
        <a:latin typeface="+mn-lt"/>
        <a:ea typeface="+mn-ea"/>
        <a:cs typeface="+mn-cs"/>
      </a:defRPr>
    </a:lvl2pPr>
    <a:lvl3pPr marL="1015990" algn="l" defTabSz="1015990" rtl="0" eaLnBrk="1" latinLnBrk="0" hangingPunct="1">
      <a:defRPr sz="2000" kern="1200">
        <a:solidFill>
          <a:schemeClr val="tx1"/>
        </a:solidFill>
        <a:latin typeface="+mn-lt"/>
        <a:ea typeface="+mn-ea"/>
        <a:cs typeface="+mn-cs"/>
      </a:defRPr>
    </a:lvl3pPr>
    <a:lvl4pPr marL="1523985" algn="l" defTabSz="1015990" rtl="0" eaLnBrk="1" latinLnBrk="0" hangingPunct="1">
      <a:defRPr sz="2000" kern="1200">
        <a:solidFill>
          <a:schemeClr val="tx1"/>
        </a:solidFill>
        <a:latin typeface="+mn-lt"/>
        <a:ea typeface="+mn-ea"/>
        <a:cs typeface="+mn-cs"/>
      </a:defRPr>
    </a:lvl4pPr>
    <a:lvl5pPr marL="2031980" algn="l" defTabSz="1015990" rtl="0" eaLnBrk="1" latinLnBrk="0" hangingPunct="1">
      <a:defRPr sz="2000" kern="1200">
        <a:solidFill>
          <a:schemeClr val="tx1"/>
        </a:solidFill>
        <a:latin typeface="+mn-lt"/>
        <a:ea typeface="+mn-ea"/>
        <a:cs typeface="+mn-cs"/>
      </a:defRPr>
    </a:lvl5pPr>
    <a:lvl6pPr marL="2539975" algn="l" defTabSz="1015990" rtl="0" eaLnBrk="1" latinLnBrk="0" hangingPunct="1">
      <a:defRPr sz="2000" kern="1200">
        <a:solidFill>
          <a:schemeClr val="tx1"/>
        </a:solidFill>
        <a:latin typeface="+mn-lt"/>
        <a:ea typeface="+mn-ea"/>
        <a:cs typeface="+mn-cs"/>
      </a:defRPr>
    </a:lvl6pPr>
    <a:lvl7pPr marL="3047970" algn="l" defTabSz="1015990" rtl="0" eaLnBrk="1" latinLnBrk="0" hangingPunct="1">
      <a:defRPr sz="2000" kern="1200">
        <a:solidFill>
          <a:schemeClr val="tx1"/>
        </a:solidFill>
        <a:latin typeface="+mn-lt"/>
        <a:ea typeface="+mn-ea"/>
        <a:cs typeface="+mn-cs"/>
      </a:defRPr>
    </a:lvl7pPr>
    <a:lvl8pPr marL="3555964" algn="l" defTabSz="1015990" rtl="0" eaLnBrk="1" latinLnBrk="0" hangingPunct="1">
      <a:defRPr sz="2000" kern="1200">
        <a:solidFill>
          <a:schemeClr val="tx1"/>
        </a:solidFill>
        <a:latin typeface="+mn-lt"/>
        <a:ea typeface="+mn-ea"/>
        <a:cs typeface="+mn-cs"/>
      </a:defRPr>
    </a:lvl8pPr>
    <a:lvl9pPr marL="4063959" algn="l" defTabSz="1015990"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00">
          <p15:clr>
            <a:srgbClr val="A4A3A4"/>
          </p15:clr>
        </p15:guide>
        <p15:guide id="2" pos="3199">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isabeth Farstad" initials="EF"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608" autoAdjust="0"/>
    <p:restoredTop sz="95361" autoAdjust="0"/>
  </p:normalViewPr>
  <p:slideViewPr>
    <p:cSldViewPr snapToGrid="0">
      <p:cViewPr>
        <p:scale>
          <a:sx n="135" d="100"/>
          <a:sy n="135" d="100"/>
        </p:scale>
        <p:origin x="144" y="328"/>
      </p:cViewPr>
      <p:guideLst>
        <p:guide orient="horz" pos="2400"/>
        <p:guide pos="3199"/>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86" d="100"/>
          <a:sy n="86" d="100"/>
        </p:scale>
        <p:origin x="3432" y="200"/>
      </p:cViewPr>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commentAuthors" Target="commentAuthors.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7EDD2D3-9072-1343-91C2-402FD0CB97B9}" type="datetimeFigureOut">
              <a:rPr lang="nb-NO" smtClean="0"/>
              <a:t>12.03.2017</a:t>
            </a:fld>
            <a:endParaRPr lang="nb-NO"/>
          </a:p>
        </p:txBody>
      </p:sp>
      <p:sp>
        <p:nvSpPr>
          <p:cNvPr id="4" name="Plassholder for bunn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3D7BFED-180E-6946-9EC7-7097FAC3E348}" type="slidenum">
              <a:rPr lang="nb-NO" smtClean="0"/>
              <a:t>‹#›</a:t>
            </a:fld>
            <a:endParaRPr lang="nb-NO"/>
          </a:p>
        </p:txBody>
      </p:sp>
    </p:spTree>
    <p:extLst>
      <p:ext uri="{BB962C8B-B14F-4D97-AF65-F5344CB8AC3E}">
        <p14:creationId xmlns:p14="http://schemas.microsoft.com/office/powerpoint/2010/main" val="53721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E0FFD1-8A07-4470-9642-4923BF0D0FFD}" type="datetimeFigureOut">
              <a:rPr lang="nb-NO" smtClean="0"/>
              <a:t>12.03.2017</a:t>
            </a:fld>
            <a:endParaRPr lang="nb-NO"/>
          </a:p>
        </p:txBody>
      </p:sp>
      <p:sp>
        <p:nvSpPr>
          <p:cNvPr id="4" name="Plassholder for lysbil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8B87B6-55BB-4500-8983-C11DC7174789}" type="slidenum">
              <a:rPr lang="nb-NO" smtClean="0"/>
              <a:t>‹#›</a:t>
            </a:fld>
            <a:endParaRPr lang="nb-NO"/>
          </a:p>
        </p:txBody>
      </p:sp>
    </p:spTree>
    <p:extLst>
      <p:ext uri="{BB962C8B-B14F-4D97-AF65-F5344CB8AC3E}">
        <p14:creationId xmlns:p14="http://schemas.microsoft.com/office/powerpoint/2010/main" val="4189689568"/>
      </p:ext>
    </p:extLst>
  </p:cSld>
  <p:clrMap bg1="lt1" tx1="dk1" bg2="lt2" tx2="dk2" accent1="accent1" accent2="accent2" accent3="accent3" accent4="accent4" accent5="accent5" accent6="accent6" hlink="hlink" folHlink="folHlink"/>
  <p:notesStyle>
    <a:lvl1pPr marL="0" algn="l" defTabSz="1015990" rtl="0" eaLnBrk="1" latinLnBrk="0" hangingPunct="1">
      <a:defRPr sz="1333" kern="1200">
        <a:solidFill>
          <a:schemeClr val="tx1"/>
        </a:solidFill>
        <a:latin typeface="+mn-lt"/>
        <a:ea typeface="+mn-ea"/>
        <a:cs typeface="+mn-cs"/>
      </a:defRPr>
    </a:lvl1pPr>
    <a:lvl2pPr marL="507995" algn="l" defTabSz="1015990" rtl="0" eaLnBrk="1" latinLnBrk="0" hangingPunct="1">
      <a:defRPr sz="1333" kern="1200">
        <a:solidFill>
          <a:schemeClr val="tx1"/>
        </a:solidFill>
        <a:latin typeface="+mn-lt"/>
        <a:ea typeface="+mn-ea"/>
        <a:cs typeface="+mn-cs"/>
      </a:defRPr>
    </a:lvl2pPr>
    <a:lvl3pPr marL="1015990" algn="l" defTabSz="1015990" rtl="0" eaLnBrk="1" latinLnBrk="0" hangingPunct="1">
      <a:defRPr sz="1333" kern="1200">
        <a:solidFill>
          <a:schemeClr val="tx1"/>
        </a:solidFill>
        <a:latin typeface="+mn-lt"/>
        <a:ea typeface="+mn-ea"/>
        <a:cs typeface="+mn-cs"/>
      </a:defRPr>
    </a:lvl3pPr>
    <a:lvl4pPr marL="1523985" algn="l" defTabSz="1015990" rtl="0" eaLnBrk="1" latinLnBrk="0" hangingPunct="1">
      <a:defRPr sz="1333" kern="1200">
        <a:solidFill>
          <a:schemeClr val="tx1"/>
        </a:solidFill>
        <a:latin typeface="+mn-lt"/>
        <a:ea typeface="+mn-ea"/>
        <a:cs typeface="+mn-cs"/>
      </a:defRPr>
    </a:lvl4pPr>
    <a:lvl5pPr marL="2031980" algn="l" defTabSz="1015990" rtl="0" eaLnBrk="1" latinLnBrk="0" hangingPunct="1">
      <a:defRPr sz="1333" kern="1200">
        <a:solidFill>
          <a:schemeClr val="tx1"/>
        </a:solidFill>
        <a:latin typeface="+mn-lt"/>
        <a:ea typeface="+mn-ea"/>
        <a:cs typeface="+mn-cs"/>
      </a:defRPr>
    </a:lvl5pPr>
    <a:lvl6pPr marL="2539975" algn="l" defTabSz="1015990" rtl="0" eaLnBrk="1" latinLnBrk="0" hangingPunct="1">
      <a:defRPr sz="1333" kern="1200">
        <a:solidFill>
          <a:schemeClr val="tx1"/>
        </a:solidFill>
        <a:latin typeface="+mn-lt"/>
        <a:ea typeface="+mn-ea"/>
        <a:cs typeface="+mn-cs"/>
      </a:defRPr>
    </a:lvl6pPr>
    <a:lvl7pPr marL="3047970" algn="l" defTabSz="1015990" rtl="0" eaLnBrk="1" latinLnBrk="0" hangingPunct="1">
      <a:defRPr sz="1333" kern="1200">
        <a:solidFill>
          <a:schemeClr val="tx1"/>
        </a:solidFill>
        <a:latin typeface="+mn-lt"/>
        <a:ea typeface="+mn-ea"/>
        <a:cs typeface="+mn-cs"/>
      </a:defRPr>
    </a:lvl7pPr>
    <a:lvl8pPr marL="3555964" algn="l" defTabSz="1015990" rtl="0" eaLnBrk="1" latinLnBrk="0" hangingPunct="1">
      <a:defRPr sz="1333" kern="1200">
        <a:solidFill>
          <a:schemeClr val="tx1"/>
        </a:solidFill>
        <a:latin typeface="+mn-lt"/>
        <a:ea typeface="+mn-ea"/>
        <a:cs typeface="+mn-cs"/>
      </a:defRPr>
    </a:lvl8pPr>
    <a:lvl9pPr marL="4063959" algn="l" defTabSz="1015990" rtl="0" eaLnBrk="1" latinLnBrk="0" hangingPunct="1">
      <a:defRPr sz="133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8B87B6-55BB-4500-8983-C11DC7174789}" type="slidenum">
              <a:rPr lang="nb-NO" smtClean="0"/>
              <a:t>1</a:t>
            </a:fld>
            <a:endParaRPr lang="nb-NO"/>
          </a:p>
        </p:txBody>
      </p:sp>
    </p:spTree>
    <p:extLst>
      <p:ext uri="{BB962C8B-B14F-4D97-AF65-F5344CB8AC3E}">
        <p14:creationId xmlns:p14="http://schemas.microsoft.com/office/powerpoint/2010/main" val="1220560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8B87B6-55BB-4500-8983-C11DC7174789}" type="slidenum">
              <a:rPr lang="nb-NO" smtClean="0"/>
              <a:t>2</a:t>
            </a:fld>
            <a:endParaRPr lang="nb-NO"/>
          </a:p>
        </p:txBody>
      </p:sp>
    </p:spTree>
    <p:extLst>
      <p:ext uri="{BB962C8B-B14F-4D97-AF65-F5344CB8AC3E}">
        <p14:creationId xmlns:p14="http://schemas.microsoft.com/office/powerpoint/2010/main" val="952076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8B87B6-55BB-4500-8983-C11DC7174789}" type="slidenum">
              <a:rPr lang="nb-NO" smtClean="0"/>
              <a:t>3</a:t>
            </a:fld>
            <a:endParaRPr lang="nb-NO"/>
          </a:p>
        </p:txBody>
      </p:sp>
    </p:spTree>
    <p:extLst>
      <p:ext uri="{BB962C8B-B14F-4D97-AF65-F5344CB8AC3E}">
        <p14:creationId xmlns:p14="http://schemas.microsoft.com/office/powerpoint/2010/main" val="10533696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8B87B6-55BB-4500-8983-C11DC7174789}" type="slidenum">
              <a:rPr lang="nb-NO" smtClean="0"/>
              <a:t>5</a:t>
            </a:fld>
            <a:endParaRPr lang="nb-NO"/>
          </a:p>
        </p:txBody>
      </p:sp>
    </p:spTree>
    <p:extLst>
      <p:ext uri="{BB962C8B-B14F-4D97-AF65-F5344CB8AC3E}">
        <p14:creationId xmlns:p14="http://schemas.microsoft.com/office/powerpoint/2010/main" val="16805530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228B87B6-55BB-4500-8983-C11DC7174789}" type="slidenum">
              <a:rPr lang="nb-NO" smtClean="0"/>
              <a:t>6</a:t>
            </a:fld>
            <a:endParaRPr lang="nb-NO"/>
          </a:p>
        </p:txBody>
      </p:sp>
    </p:spTree>
    <p:extLst>
      <p:ext uri="{BB962C8B-B14F-4D97-AF65-F5344CB8AC3E}">
        <p14:creationId xmlns:p14="http://schemas.microsoft.com/office/powerpoint/2010/main" val="6733714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33" kern="1200" dirty="0" smtClean="0">
                <a:solidFill>
                  <a:schemeClr val="tx1"/>
                </a:solidFill>
                <a:effectLst/>
                <a:latin typeface="+mn-lt"/>
                <a:ea typeface="+mn-ea"/>
                <a:cs typeface="+mn-cs"/>
              </a:rPr>
              <a:t>In light of the need for further work on the treatment of country and territory names, the complexity of the issue at hand and the aforementioned inconsistencies between various ICANN policies, it is also recommended that the ccNSO Council request that the ICANN Board extend the current rule in the new gTLD Applicant Guidebook regarding the exclusion of all country and territory name sin all</a:t>
            </a:r>
            <a:r>
              <a:rPr lang="en-US" sz="1333" kern="1200" baseline="0" dirty="0" smtClean="0">
                <a:solidFill>
                  <a:schemeClr val="tx1"/>
                </a:solidFill>
                <a:effectLst/>
                <a:latin typeface="+mn-lt"/>
                <a:ea typeface="+mn-ea"/>
                <a:cs typeface="+mn-cs"/>
              </a:rPr>
              <a:t> l</a:t>
            </a:r>
            <a:r>
              <a:rPr lang="en-US" sz="1333" kern="1200" dirty="0" smtClean="0">
                <a:solidFill>
                  <a:schemeClr val="tx1"/>
                </a:solidFill>
                <a:effectLst/>
                <a:latin typeface="+mn-lt"/>
                <a:ea typeface="+mn-ea"/>
                <a:cs typeface="+mn-cs"/>
              </a:rPr>
              <a:t>anguages, for consecutive rounds of new gTLD applications until such a time when the work</a:t>
            </a:r>
            <a:r>
              <a:rPr lang="en-US" sz="1333" kern="1200" baseline="0" dirty="0" smtClean="0">
                <a:solidFill>
                  <a:schemeClr val="tx1"/>
                </a:solidFill>
                <a:effectLst/>
                <a:latin typeface="+mn-lt"/>
                <a:ea typeface="+mn-ea"/>
                <a:cs typeface="+mn-cs"/>
              </a:rPr>
              <a:t> </a:t>
            </a:r>
            <a:r>
              <a:rPr lang="en-US" sz="1333" kern="1200" dirty="0" smtClean="0">
                <a:solidFill>
                  <a:schemeClr val="tx1"/>
                </a:solidFill>
                <a:effectLst/>
                <a:latin typeface="+mn-lt"/>
                <a:ea typeface="+mn-ea"/>
                <a:cs typeface="+mn-cs"/>
              </a:rPr>
              <a:t>of the cross community working group has been concluded</a:t>
            </a:r>
          </a:p>
          <a:p>
            <a:r>
              <a:rPr lang="en-US" sz="1333"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228B87B6-55BB-4500-8983-C11DC7174789}" type="slidenum">
              <a:rPr lang="nb-NO" smtClean="0"/>
              <a:t>8</a:t>
            </a:fld>
            <a:endParaRPr lang="nb-NO"/>
          </a:p>
        </p:txBody>
      </p:sp>
    </p:spTree>
    <p:extLst>
      <p:ext uri="{BB962C8B-B14F-4D97-AF65-F5344CB8AC3E}">
        <p14:creationId xmlns:p14="http://schemas.microsoft.com/office/powerpoint/2010/main" val="38789684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33" kern="1200" dirty="0" smtClean="0">
                <a:solidFill>
                  <a:schemeClr val="tx1"/>
                </a:solidFill>
                <a:effectLst/>
                <a:latin typeface="+mn-lt"/>
                <a:ea typeface="+mn-ea"/>
                <a:cs typeface="+mn-cs"/>
              </a:rPr>
              <a:t>In light of the need for further work on the treatment of country and territory names, the complexity of the issue at hand and the aforementioned inconsistencies between various ICANN policies, it is also recommended that the ccNSO Council request that the ICANN Board extend the current rule in the new gTLD Applicant Guidebook regarding the exclusion of all country and territory name sin all</a:t>
            </a:r>
            <a:r>
              <a:rPr lang="en-US" sz="1333" kern="1200" baseline="0" dirty="0" smtClean="0">
                <a:solidFill>
                  <a:schemeClr val="tx1"/>
                </a:solidFill>
                <a:effectLst/>
                <a:latin typeface="+mn-lt"/>
                <a:ea typeface="+mn-ea"/>
                <a:cs typeface="+mn-cs"/>
              </a:rPr>
              <a:t> l</a:t>
            </a:r>
            <a:r>
              <a:rPr lang="en-US" sz="1333" kern="1200" dirty="0" smtClean="0">
                <a:solidFill>
                  <a:schemeClr val="tx1"/>
                </a:solidFill>
                <a:effectLst/>
                <a:latin typeface="+mn-lt"/>
                <a:ea typeface="+mn-ea"/>
                <a:cs typeface="+mn-cs"/>
              </a:rPr>
              <a:t>anguages, for consecutive rounds of new gTLD applications until such a time when the work</a:t>
            </a:r>
            <a:r>
              <a:rPr lang="en-US" sz="1333" kern="1200" baseline="0" dirty="0" smtClean="0">
                <a:solidFill>
                  <a:schemeClr val="tx1"/>
                </a:solidFill>
                <a:effectLst/>
                <a:latin typeface="+mn-lt"/>
                <a:ea typeface="+mn-ea"/>
                <a:cs typeface="+mn-cs"/>
              </a:rPr>
              <a:t> </a:t>
            </a:r>
            <a:r>
              <a:rPr lang="en-US" sz="1333" kern="1200" dirty="0" smtClean="0">
                <a:solidFill>
                  <a:schemeClr val="tx1"/>
                </a:solidFill>
                <a:effectLst/>
                <a:latin typeface="+mn-lt"/>
                <a:ea typeface="+mn-ea"/>
                <a:cs typeface="+mn-cs"/>
              </a:rPr>
              <a:t>of the cross community working group has been concluded</a:t>
            </a:r>
          </a:p>
          <a:p>
            <a:r>
              <a:rPr lang="en-US" sz="1333"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228B87B6-55BB-4500-8983-C11DC7174789}" type="slidenum">
              <a:rPr lang="nb-NO" smtClean="0"/>
              <a:t>9</a:t>
            </a:fld>
            <a:endParaRPr lang="nb-NO"/>
          </a:p>
        </p:txBody>
      </p:sp>
    </p:spTree>
    <p:extLst>
      <p:ext uri="{BB962C8B-B14F-4D97-AF65-F5344CB8AC3E}">
        <p14:creationId xmlns:p14="http://schemas.microsoft.com/office/powerpoint/2010/main" val="1828315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blå">
    <p:spTree>
      <p:nvGrpSpPr>
        <p:cNvPr id="1" name=""/>
        <p:cNvGrpSpPr/>
        <p:nvPr/>
      </p:nvGrpSpPr>
      <p:grpSpPr>
        <a:xfrm>
          <a:off x="0" y="0"/>
          <a:ext cx="0" cy="0"/>
          <a:chOff x="0" y="0"/>
          <a:chExt cx="0" cy="0"/>
        </a:xfrm>
      </p:grpSpPr>
      <p:pic>
        <p:nvPicPr>
          <p:cNvPr id="11" name="Bild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30574" y="6554785"/>
            <a:ext cx="3227839" cy="1066802"/>
          </a:xfrm>
          <a:prstGeom prst="rect">
            <a:avLst/>
          </a:prstGeom>
        </p:spPr>
      </p:pic>
      <p:sp>
        <p:nvSpPr>
          <p:cNvPr id="7" name="Rektangel 6"/>
          <p:cNvSpPr/>
          <p:nvPr userDrawn="1"/>
        </p:nvSpPr>
        <p:spPr>
          <a:xfrm>
            <a:off x="-1" y="306000"/>
            <a:ext cx="10158413" cy="597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solidFill>
                <a:schemeClr val="bg1"/>
              </a:solidFill>
            </a:endParaRPr>
          </a:p>
        </p:txBody>
      </p:sp>
      <p:sp>
        <p:nvSpPr>
          <p:cNvPr id="2" name="Title 1"/>
          <p:cNvSpPr>
            <a:spLocks noGrp="1"/>
          </p:cNvSpPr>
          <p:nvPr>
            <p:ph type="ctrTitle"/>
          </p:nvPr>
        </p:nvSpPr>
        <p:spPr>
          <a:xfrm>
            <a:off x="950519" y="1879968"/>
            <a:ext cx="8634651" cy="1846146"/>
          </a:xfrm>
        </p:spPr>
        <p:txBody>
          <a:bodyPr anchor="b">
            <a:spAutoFit/>
          </a:bodyPr>
          <a:lstStyle>
            <a:lvl1pPr algn="l">
              <a:lnSpc>
                <a:spcPct val="90000"/>
              </a:lnSpc>
              <a:defRPr sz="66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hasCustomPrompt="1"/>
          </p:nvPr>
        </p:nvSpPr>
        <p:spPr>
          <a:xfrm>
            <a:off x="950519" y="4188030"/>
            <a:ext cx="7618810" cy="861774"/>
          </a:xfrm>
        </p:spPr>
        <p:txBody>
          <a:bodyPr>
            <a:spAutoFit/>
          </a:bodyPr>
          <a:lstStyle>
            <a:lvl1pPr marL="0" indent="0" algn="l">
              <a:spcAft>
                <a:spcPts val="0"/>
              </a:spcAft>
              <a:buNone/>
              <a:defRPr sz="2800" baseline="0">
                <a:solidFill>
                  <a:schemeClr val="tx1"/>
                </a:solidFill>
              </a:defRPr>
            </a:lvl1pPr>
            <a:lvl2pPr marL="507903" indent="0" algn="ctr">
              <a:buNone/>
              <a:defRPr sz="2222"/>
            </a:lvl2pPr>
            <a:lvl3pPr marL="1015807" indent="0" algn="ctr">
              <a:buNone/>
              <a:defRPr sz="2000"/>
            </a:lvl3pPr>
            <a:lvl4pPr marL="1523710" indent="0" algn="ctr">
              <a:buNone/>
              <a:defRPr sz="1777"/>
            </a:lvl4pPr>
            <a:lvl5pPr marL="2031614" indent="0" algn="ctr">
              <a:buNone/>
              <a:defRPr sz="1777"/>
            </a:lvl5pPr>
            <a:lvl6pPr marL="2539517" indent="0" algn="ctr">
              <a:buNone/>
              <a:defRPr sz="1777"/>
            </a:lvl6pPr>
            <a:lvl7pPr marL="3047421" indent="0" algn="ctr">
              <a:buNone/>
              <a:defRPr sz="1777"/>
            </a:lvl7pPr>
            <a:lvl8pPr marL="3555324" indent="0" algn="ctr">
              <a:buNone/>
              <a:defRPr sz="1777"/>
            </a:lvl8pPr>
            <a:lvl9pPr marL="4063228" indent="0" algn="ctr">
              <a:buNone/>
              <a:defRPr sz="1777"/>
            </a:lvl9pPr>
          </a:lstStyle>
          <a:p>
            <a:r>
              <a:rPr lang="nb-NO" dirty="0" smtClean="0"/>
              <a:t>Navn </a:t>
            </a:r>
            <a:r>
              <a:rPr lang="nb-NO" dirty="0" err="1" smtClean="0"/>
              <a:t>Navnesen</a:t>
            </a:r>
            <a:r>
              <a:rPr lang="nb-NO" dirty="0" smtClean="0"/>
              <a:t/>
            </a:r>
            <a:br>
              <a:rPr lang="nb-NO" dirty="0" smtClean="0"/>
            </a:br>
            <a:r>
              <a:rPr lang="nb-NO" dirty="0" smtClean="0"/>
              <a:t>Sted, xx. måned 2015</a:t>
            </a:r>
            <a:endParaRPr lang="en-US" dirty="0"/>
          </a:p>
        </p:txBody>
      </p:sp>
    </p:spTree>
    <p:extLst>
      <p:ext uri="{BB962C8B-B14F-4D97-AF65-F5344CB8AC3E}">
        <p14:creationId xmlns:p14="http://schemas.microsoft.com/office/powerpoint/2010/main" val="67874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tort bil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A92AD19-09E3-49D9-AFB8-F27D9A256C57}" type="datetime1">
              <a:rPr lang="nb-NO" smtClean="0"/>
              <a:t>12.03.2017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86FD75F9-2043-43B9-9E4B-91277A7F9D0A}" type="slidenum">
              <a:rPr lang="nb-NO" smtClean="0"/>
              <a:t>‹#›</a:t>
            </a:fld>
            <a:endParaRPr lang="nb-NO"/>
          </a:p>
        </p:txBody>
      </p:sp>
      <p:sp>
        <p:nvSpPr>
          <p:cNvPr id="8" name="Plassholder for bilde 7"/>
          <p:cNvSpPr>
            <a:spLocks noGrp="1"/>
          </p:cNvSpPr>
          <p:nvPr>
            <p:ph type="pic" sz="quarter" idx="14"/>
          </p:nvPr>
        </p:nvSpPr>
        <p:spPr>
          <a:xfrm>
            <a:off x="0" y="306001"/>
            <a:ext cx="10158413" cy="5976000"/>
          </a:xfrm>
          <a:solidFill>
            <a:schemeClr val="accent6"/>
          </a:solidFill>
        </p:spPr>
        <p:txBody>
          <a:bodyPr tIns="720000" anchor="t" anchorCtr="1">
            <a:normAutofit/>
          </a:bodyPr>
          <a:lstStyle>
            <a:lvl1pPr marL="0" indent="0">
              <a:buNone/>
              <a:defRPr sz="2000"/>
            </a:lvl1pPr>
          </a:lstStyle>
          <a:p>
            <a:r>
              <a:rPr lang="en-US" smtClean="0"/>
              <a:t>Click icon to add picture</a:t>
            </a:r>
            <a:endParaRPr lang="nb-NO" dirty="0"/>
          </a:p>
        </p:txBody>
      </p:sp>
    </p:spTree>
    <p:extLst>
      <p:ext uri="{BB962C8B-B14F-4D97-AF65-F5344CB8AC3E}">
        <p14:creationId xmlns:p14="http://schemas.microsoft.com/office/powerpoint/2010/main" val="1534099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Sitat blå">
    <p:bg>
      <p:bgPr>
        <a:solidFill>
          <a:schemeClr val="accent1"/>
        </a:solidFill>
        <a:effectLst/>
      </p:bgPr>
    </p:bg>
    <p:spTree>
      <p:nvGrpSpPr>
        <p:cNvPr id="1" name=""/>
        <p:cNvGrpSpPr/>
        <p:nvPr/>
      </p:nvGrpSpPr>
      <p:grpSpPr>
        <a:xfrm>
          <a:off x="0" y="0"/>
          <a:ext cx="0" cy="0"/>
          <a:chOff x="0" y="0"/>
          <a:chExt cx="0" cy="0"/>
        </a:xfrm>
      </p:grpSpPr>
      <p:sp>
        <p:nvSpPr>
          <p:cNvPr id="4" name="Plassholder for tekst 3"/>
          <p:cNvSpPr>
            <a:spLocks noGrp="1"/>
          </p:cNvSpPr>
          <p:nvPr>
            <p:ph type="body" sz="quarter" idx="10"/>
          </p:nvPr>
        </p:nvSpPr>
        <p:spPr>
          <a:xfrm>
            <a:off x="482885" y="472611"/>
            <a:ext cx="9133726" cy="6585735"/>
          </a:xfrm>
        </p:spPr>
        <p:txBody>
          <a:bodyPr anchor="ctr" anchorCtr="1"/>
          <a:lstStyle>
            <a:lvl1pPr marL="0" indent="0" algn="ctr">
              <a:spcAft>
                <a:spcPts val="4400"/>
              </a:spcAft>
              <a:buFont typeface="Arial" panose="020B0604020202020204" pitchFamily="34" charset="0"/>
              <a:buChar char="​"/>
              <a:defRPr sz="4400" b="1">
                <a:solidFill>
                  <a:schemeClr val="bg1"/>
                </a:solidFill>
              </a:defRPr>
            </a:lvl1pPr>
            <a:lvl2pPr marL="0" indent="0" algn="ctr">
              <a:buFont typeface="Arial" panose="020B0604020202020204" pitchFamily="34" charset="0"/>
              <a:buChar char="​"/>
              <a:defRPr sz="2800" b="1"/>
            </a:lvl2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32968053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itat mørk grønn">
    <p:bg>
      <p:bgPr>
        <a:solidFill>
          <a:schemeClr val="accent2"/>
        </a:solidFill>
        <a:effectLst/>
      </p:bgPr>
    </p:bg>
    <p:spTree>
      <p:nvGrpSpPr>
        <p:cNvPr id="1" name=""/>
        <p:cNvGrpSpPr/>
        <p:nvPr/>
      </p:nvGrpSpPr>
      <p:grpSpPr>
        <a:xfrm>
          <a:off x="0" y="0"/>
          <a:ext cx="0" cy="0"/>
          <a:chOff x="0" y="0"/>
          <a:chExt cx="0" cy="0"/>
        </a:xfrm>
      </p:grpSpPr>
      <p:sp>
        <p:nvSpPr>
          <p:cNvPr id="4" name="Plassholder for tekst 3"/>
          <p:cNvSpPr>
            <a:spLocks noGrp="1"/>
          </p:cNvSpPr>
          <p:nvPr>
            <p:ph type="body" sz="quarter" idx="10"/>
          </p:nvPr>
        </p:nvSpPr>
        <p:spPr>
          <a:xfrm>
            <a:off x="482885" y="472611"/>
            <a:ext cx="9133726" cy="6585735"/>
          </a:xfrm>
        </p:spPr>
        <p:txBody>
          <a:bodyPr anchor="ctr" anchorCtr="1"/>
          <a:lstStyle>
            <a:lvl1pPr marL="0" indent="0" algn="ctr">
              <a:spcAft>
                <a:spcPts val="4400"/>
              </a:spcAft>
              <a:buFont typeface="Arial" panose="020B0604020202020204" pitchFamily="34" charset="0"/>
              <a:buChar char="​"/>
              <a:defRPr sz="4400" b="1">
                <a:solidFill>
                  <a:schemeClr val="bg1"/>
                </a:solidFill>
              </a:defRPr>
            </a:lvl1pPr>
            <a:lvl2pPr marL="0" indent="0" algn="ctr">
              <a:buFont typeface="Arial" panose="020B0604020202020204" pitchFamily="34" charset="0"/>
              <a:buChar char="​"/>
              <a:defRPr sz="2800" b="1"/>
            </a:lvl2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7943454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Sitat lys grønn">
    <p:bg>
      <p:bgPr>
        <a:solidFill>
          <a:schemeClr val="accent3"/>
        </a:solidFill>
        <a:effectLst/>
      </p:bgPr>
    </p:bg>
    <p:spTree>
      <p:nvGrpSpPr>
        <p:cNvPr id="1" name=""/>
        <p:cNvGrpSpPr/>
        <p:nvPr/>
      </p:nvGrpSpPr>
      <p:grpSpPr>
        <a:xfrm>
          <a:off x="0" y="0"/>
          <a:ext cx="0" cy="0"/>
          <a:chOff x="0" y="0"/>
          <a:chExt cx="0" cy="0"/>
        </a:xfrm>
      </p:grpSpPr>
      <p:sp>
        <p:nvSpPr>
          <p:cNvPr id="4" name="Plassholder for tekst 3"/>
          <p:cNvSpPr>
            <a:spLocks noGrp="1"/>
          </p:cNvSpPr>
          <p:nvPr>
            <p:ph type="body" sz="quarter" idx="10"/>
          </p:nvPr>
        </p:nvSpPr>
        <p:spPr>
          <a:xfrm>
            <a:off x="482885" y="472611"/>
            <a:ext cx="9133726" cy="6585735"/>
          </a:xfrm>
        </p:spPr>
        <p:txBody>
          <a:bodyPr anchor="ctr" anchorCtr="1"/>
          <a:lstStyle>
            <a:lvl1pPr marL="0" indent="0" algn="ctr">
              <a:spcAft>
                <a:spcPts val="4400"/>
              </a:spcAft>
              <a:buFont typeface="Arial" panose="020B0604020202020204" pitchFamily="34" charset="0"/>
              <a:buChar char="​"/>
              <a:defRPr sz="4400" b="1">
                <a:solidFill>
                  <a:schemeClr val="bg1"/>
                </a:solidFill>
              </a:defRPr>
            </a:lvl1pPr>
            <a:lvl2pPr marL="0" indent="0" algn="ctr">
              <a:buFont typeface="Arial" panose="020B0604020202020204" pitchFamily="34" charset="0"/>
              <a:buChar char="​"/>
              <a:defRPr sz="2800" b="1"/>
            </a:lvl2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11255710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Sitat lilla">
    <p:bg>
      <p:bgPr>
        <a:solidFill>
          <a:schemeClr val="accent4"/>
        </a:solidFill>
        <a:effectLst/>
      </p:bgPr>
    </p:bg>
    <p:spTree>
      <p:nvGrpSpPr>
        <p:cNvPr id="1" name=""/>
        <p:cNvGrpSpPr/>
        <p:nvPr/>
      </p:nvGrpSpPr>
      <p:grpSpPr>
        <a:xfrm>
          <a:off x="0" y="0"/>
          <a:ext cx="0" cy="0"/>
          <a:chOff x="0" y="0"/>
          <a:chExt cx="0" cy="0"/>
        </a:xfrm>
      </p:grpSpPr>
      <p:sp>
        <p:nvSpPr>
          <p:cNvPr id="4" name="Plassholder for tekst 3"/>
          <p:cNvSpPr>
            <a:spLocks noGrp="1"/>
          </p:cNvSpPr>
          <p:nvPr>
            <p:ph type="body" sz="quarter" idx="10"/>
          </p:nvPr>
        </p:nvSpPr>
        <p:spPr>
          <a:xfrm>
            <a:off x="482885" y="472611"/>
            <a:ext cx="9133726" cy="6585735"/>
          </a:xfrm>
        </p:spPr>
        <p:txBody>
          <a:bodyPr anchor="ctr" anchorCtr="1"/>
          <a:lstStyle>
            <a:lvl1pPr marL="0" indent="0" algn="ctr">
              <a:spcAft>
                <a:spcPts val="4400"/>
              </a:spcAft>
              <a:buFont typeface="Arial" panose="020B0604020202020204" pitchFamily="34" charset="0"/>
              <a:buChar char="​"/>
              <a:defRPr sz="4400" b="1">
                <a:solidFill>
                  <a:schemeClr val="bg1"/>
                </a:solidFill>
              </a:defRPr>
            </a:lvl1pPr>
            <a:lvl2pPr marL="0" indent="0" algn="ctr">
              <a:buFont typeface="Arial" panose="020B0604020202020204" pitchFamily="34" charset="0"/>
              <a:buChar char="​"/>
              <a:defRPr sz="2800" b="1"/>
            </a:lvl2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1626752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Sitat oransje">
    <p:bg>
      <p:bgPr>
        <a:solidFill>
          <a:schemeClr val="accent5"/>
        </a:solidFill>
        <a:effectLst/>
      </p:bgPr>
    </p:bg>
    <p:spTree>
      <p:nvGrpSpPr>
        <p:cNvPr id="1" name=""/>
        <p:cNvGrpSpPr/>
        <p:nvPr/>
      </p:nvGrpSpPr>
      <p:grpSpPr>
        <a:xfrm>
          <a:off x="0" y="0"/>
          <a:ext cx="0" cy="0"/>
          <a:chOff x="0" y="0"/>
          <a:chExt cx="0" cy="0"/>
        </a:xfrm>
      </p:grpSpPr>
      <p:sp>
        <p:nvSpPr>
          <p:cNvPr id="4" name="Plassholder for tekst 3"/>
          <p:cNvSpPr>
            <a:spLocks noGrp="1"/>
          </p:cNvSpPr>
          <p:nvPr>
            <p:ph type="body" sz="quarter" idx="10"/>
          </p:nvPr>
        </p:nvSpPr>
        <p:spPr>
          <a:xfrm>
            <a:off x="482885" y="472611"/>
            <a:ext cx="9133726" cy="6585735"/>
          </a:xfrm>
        </p:spPr>
        <p:txBody>
          <a:bodyPr anchor="ctr" anchorCtr="1"/>
          <a:lstStyle>
            <a:lvl1pPr marL="0" indent="0" algn="ctr">
              <a:spcAft>
                <a:spcPts val="4400"/>
              </a:spcAft>
              <a:buFont typeface="Arial" panose="020B0604020202020204" pitchFamily="34" charset="0"/>
              <a:buChar char="​"/>
              <a:defRPr sz="4400" b="1">
                <a:solidFill>
                  <a:schemeClr val="bg1"/>
                </a:solidFill>
              </a:defRPr>
            </a:lvl1pPr>
            <a:lvl2pPr marL="0" indent="0" algn="ctr">
              <a:buFont typeface="Arial" panose="020B0604020202020204" pitchFamily="34" charset="0"/>
              <a:buChar char="​"/>
              <a:defRPr sz="2800" b="1"/>
            </a:lvl2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29077301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Sitat grå">
    <p:bg>
      <p:bgPr>
        <a:solidFill>
          <a:schemeClr val="accent6"/>
        </a:solidFill>
        <a:effectLst/>
      </p:bgPr>
    </p:bg>
    <p:spTree>
      <p:nvGrpSpPr>
        <p:cNvPr id="1" name=""/>
        <p:cNvGrpSpPr/>
        <p:nvPr/>
      </p:nvGrpSpPr>
      <p:grpSpPr>
        <a:xfrm>
          <a:off x="0" y="0"/>
          <a:ext cx="0" cy="0"/>
          <a:chOff x="0" y="0"/>
          <a:chExt cx="0" cy="0"/>
        </a:xfrm>
      </p:grpSpPr>
      <p:sp>
        <p:nvSpPr>
          <p:cNvPr id="4" name="Plassholder for tekst 3"/>
          <p:cNvSpPr>
            <a:spLocks noGrp="1"/>
          </p:cNvSpPr>
          <p:nvPr>
            <p:ph type="body" sz="quarter" idx="10"/>
          </p:nvPr>
        </p:nvSpPr>
        <p:spPr>
          <a:xfrm>
            <a:off x="482885" y="472611"/>
            <a:ext cx="9133726" cy="6585735"/>
          </a:xfrm>
        </p:spPr>
        <p:txBody>
          <a:bodyPr anchor="ctr" anchorCtr="1"/>
          <a:lstStyle>
            <a:lvl1pPr marL="0" indent="0" algn="ctr">
              <a:spcAft>
                <a:spcPts val="4400"/>
              </a:spcAft>
              <a:buFont typeface="Arial" panose="020B0604020202020204" pitchFamily="34" charset="0"/>
              <a:buChar char="​"/>
              <a:defRPr sz="4400" b="1">
                <a:solidFill>
                  <a:schemeClr val="bg1"/>
                </a:solidFill>
              </a:defRPr>
            </a:lvl1pPr>
            <a:lvl2pPr marL="0" indent="0" algn="ctr">
              <a:buFont typeface="Arial" panose="020B0604020202020204" pitchFamily="34" charset="0"/>
              <a:buChar char="​"/>
              <a:defRPr sz="2800" b="1"/>
            </a:lvl2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32601607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AKK blå">
    <p:spTree>
      <p:nvGrpSpPr>
        <p:cNvPr id="1" name=""/>
        <p:cNvGrpSpPr/>
        <p:nvPr/>
      </p:nvGrpSpPr>
      <p:grpSpPr>
        <a:xfrm>
          <a:off x="0" y="0"/>
          <a:ext cx="0" cy="0"/>
          <a:chOff x="0" y="0"/>
          <a:chExt cx="0" cy="0"/>
        </a:xfrm>
      </p:grpSpPr>
      <p:pic>
        <p:nvPicPr>
          <p:cNvPr id="11" name="Bild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30574" y="6554785"/>
            <a:ext cx="3227839" cy="1066802"/>
          </a:xfrm>
          <a:prstGeom prst="rect">
            <a:avLst/>
          </a:prstGeom>
        </p:spPr>
      </p:pic>
      <p:sp>
        <p:nvSpPr>
          <p:cNvPr id="7" name="Rektangel 6"/>
          <p:cNvSpPr/>
          <p:nvPr userDrawn="1"/>
        </p:nvSpPr>
        <p:spPr>
          <a:xfrm>
            <a:off x="-1" y="306000"/>
            <a:ext cx="10158413" cy="597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solidFill>
                <a:schemeClr val="bg1"/>
              </a:solidFill>
            </a:endParaRPr>
          </a:p>
        </p:txBody>
      </p:sp>
      <p:sp>
        <p:nvSpPr>
          <p:cNvPr id="2" name="Title 1"/>
          <p:cNvSpPr>
            <a:spLocks noGrp="1"/>
          </p:cNvSpPr>
          <p:nvPr>
            <p:ph type="ctrTitle"/>
          </p:nvPr>
        </p:nvSpPr>
        <p:spPr>
          <a:xfrm>
            <a:off x="950519" y="1006669"/>
            <a:ext cx="8634651" cy="1846146"/>
          </a:xfrm>
        </p:spPr>
        <p:txBody>
          <a:bodyPr anchor="b">
            <a:spAutoFit/>
          </a:bodyPr>
          <a:lstStyle>
            <a:lvl1pPr algn="l">
              <a:lnSpc>
                <a:spcPct val="90000"/>
              </a:lnSpc>
              <a:defRPr sz="66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hasCustomPrompt="1"/>
          </p:nvPr>
        </p:nvSpPr>
        <p:spPr>
          <a:xfrm>
            <a:off x="950519" y="3057875"/>
            <a:ext cx="7618810" cy="1472198"/>
          </a:xfrm>
        </p:spPr>
        <p:txBody>
          <a:bodyPr>
            <a:spAutoFit/>
          </a:bodyPr>
          <a:lstStyle>
            <a:lvl1pPr marL="0" indent="0" algn="l">
              <a:spcAft>
                <a:spcPts val="1400"/>
              </a:spcAft>
              <a:buNone/>
              <a:defRPr sz="2800" baseline="0">
                <a:solidFill>
                  <a:schemeClr val="tx1"/>
                </a:solidFill>
              </a:defRPr>
            </a:lvl1pPr>
            <a:lvl2pPr marL="507903" indent="0" algn="ctr">
              <a:buNone/>
              <a:defRPr sz="2222"/>
            </a:lvl2pPr>
            <a:lvl3pPr marL="1015807" indent="0" algn="ctr">
              <a:buNone/>
              <a:defRPr sz="2000"/>
            </a:lvl3pPr>
            <a:lvl4pPr marL="1523710" indent="0" algn="ctr">
              <a:buNone/>
              <a:defRPr sz="1777"/>
            </a:lvl4pPr>
            <a:lvl5pPr marL="2031614" indent="0" algn="ctr">
              <a:buNone/>
              <a:defRPr sz="1777"/>
            </a:lvl5pPr>
            <a:lvl6pPr marL="2539517" indent="0" algn="ctr">
              <a:buNone/>
              <a:defRPr sz="1777"/>
            </a:lvl6pPr>
            <a:lvl7pPr marL="3047421" indent="0" algn="ctr">
              <a:buNone/>
              <a:defRPr sz="1777"/>
            </a:lvl7pPr>
            <a:lvl8pPr marL="3555324" indent="0" algn="ctr">
              <a:buNone/>
              <a:defRPr sz="1777"/>
            </a:lvl8pPr>
            <a:lvl9pPr marL="4063228" indent="0" algn="ctr">
              <a:buNone/>
              <a:defRPr sz="1777"/>
            </a:lvl9pPr>
          </a:lstStyle>
          <a:p>
            <a:r>
              <a:rPr lang="nb-NO" dirty="0" smtClean="0"/>
              <a:t>Navn </a:t>
            </a:r>
            <a:r>
              <a:rPr lang="nb-NO" dirty="0" err="1" smtClean="0"/>
              <a:t>Navnesen</a:t>
            </a:r>
            <a:endParaRPr lang="nb-NO" dirty="0" smtClean="0"/>
          </a:p>
          <a:p>
            <a:r>
              <a:rPr lang="nb-NO" dirty="0" smtClean="0"/>
              <a:t>navn.navnesen@uninett.no</a:t>
            </a:r>
            <a:br>
              <a:rPr lang="nb-NO" dirty="0" smtClean="0"/>
            </a:br>
            <a:r>
              <a:rPr lang="nb-NO" dirty="0" smtClean="0"/>
              <a:t>@</a:t>
            </a:r>
            <a:r>
              <a:rPr lang="nb-NO" dirty="0" err="1" smtClean="0"/>
              <a:t>navnesen</a:t>
            </a:r>
            <a:endParaRPr lang="en-US" dirty="0"/>
          </a:p>
        </p:txBody>
      </p:sp>
    </p:spTree>
    <p:extLst>
      <p:ext uri="{BB962C8B-B14F-4D97-AF65-F5344CB8AC3E}">
        <p14:creationId xmlns:p14="http://schemas.microsoft.com/office/powerpoint/2010/main" val="2888026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6817A275-6BBF-4D1A-B9FA-C4927B602719}" type="datetime1">
              <a:rPr lang="nb-NO" smtClean="0"/>
              <a:t>12.03.2017</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86FD75F9-2043-43B9-9E4B-91277A7F9D0A}" type="slidenum">
              <a:rPr lang="nb-NO" smtClean="0"/>
              <a:t>‹#›</a:t>
            </a:fld>
            <a:endParaRPr lang="nb-NO"/>
          </a:p>
        </p:txBody>
      </p:sp>
      <p:sp>
        <p:nvSpPr>
          <p:cNvPr id="8" name="Content Placeholder 2"/>
          <p:cNvSpPr>
            <a:spLocks noGrp="1"/>
          </p:cNvSpPr>
          <p:nvPr>
            <p:ph idx="1"/>
          </p:nvPr>
        </p:nvSpPr>
        <p:spPr>
          <a:xfrm>
            <a:off x="950401" y="1956977"/>
            <a:ext cx="4063388" cy="432502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2"/>
          <p:cNvSpPr>
            <a:spLocks noGrp="1"/>
          </p:cNvSpPr>
          <p:nvPr>
            <p:ph idx="13"/>
          </p:nvPr>
        </p:nvSpPr>
        <p:spPr>
          <a:xfrm>
            <a:off x="5386613" y="1956977"/>
            <a:ext cx="4063388" cy="432502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6802589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50401" y="1706475"/>
            <a:ext cx="4063388" cy="861774"/>
          </a:xfrm>
        </p:spPr>
        <p:txBody>
          <a:bodyPr anchor="b">
            <a:spAutoFit/>
          </a:bodyPr>
          <a:lstStyle>
            <a:lvl1pPr marL="0" indent="0">
              <a:buNone/>
              <a:defRPr sz="2800" b="1"/>
            </a:lvl1pPr>
            <a:lvl2pPr marL="507903" indent="0">
              <a:buNone/>
              <a:defRPr sz="2222" b="1"/>
            </a:lvl2pPr>
            <a:lvl3pPr marL="1015807" indent="0">
              <a:buNone/>
              <a:defRPr sz="2000" b="1"/>
            </a:lvl3pPr>
            <a:lvl4pPr marL="1523710" indent="0">
              <a:buNone/>
              <a:defRPr sz="1777" b="1"/>
            </a:lvl4pPr>
            <a:lvl5pPr marL="2031614" indent="0">
              <a:buNone/>
              <a:defRPr sz="1777" b="1"/>
            </a:lvl5pPr>
            <a:lvl6pPr marL="2539517" indent="0">
              <a:buNone/>
              <a:defRPr sz="1777" b="1"/>
            </a:lvl6pPr>
            <a:lvl7pPr marL="3047421" indent="0">
              <a:buNone/>
              <a:defRPr sz="1777" b="1"/>
            </a:lvl7pPr>
            <a:lvl8pPr marL="3555324" indent="0">
              <a:buNone/>
              <a:defRPr sz="1777" b="1"/>
            </a:lvl8pPr>
            <a:lvl9pPr marL="4063228" indent="0">
              <a:buNone/>
              <a:defRPr sz="1777" b="1"/>
            </a:lvl9pPr>
          </a:lstStyle>
          <a:p>
            <a:pPr lvl="0"/>
            <a:r>
              <a:rPr lang="en-US" smtClean="0"/>
              <a:t>Click to edit Master text styles</a:t>
            </a:r>
          </a:p>
        </p:txBody>
      </p:sp>
      <p:sp>
        <p:nvSpPr>
          <p:cNvPr id="5" name="Text Placeholder 4"/>
          <p:cNvSpPr>
            <a:spLocks noGrp="1"/>
          </p:cNvSpPr>
          <p:nvPr>
            <p:ph type="body" sz="quarter" idx="3"/>
          </p:nvPr>
        </p:nvSpPr>
        <p:spPr>
          <a:xfrm>
            <a:off x="5386613" y="1706475"/>
            <a:ext cx="4063388" cy="861774"/>
          </a:xfrm>
        </p:spPr>
        <p:txBody>
          <a:bodyPr anchor="b">
            <a:spAutoFit/>
          </a:bodyPr>
          <a:lstStyle>
            <a:lvl1pPr marL="0" indent="0">
              <a:buNone/>
              <a:defRPr sz="2800" b="1"/>
            </a:lvl1pPr>
            <a:lvl2pPr marL="507903" indent="0">
              <a:buNone/>
              <a:defRPr sz="2222" b="1"/>
            </a:lvl2pPr>
            <a:lvl3pPr marL="1015807" indent="0">
              <a:buNone/>
              <a:defRPr sz="2000" b="1"/>
            </a:lvl3pPr>
            <a:lvl4pPr marL="1523710" indent="0">
              <a:buNone/>
              <a:defRPr sz="1777" b="1"/>
            </a:lvl4pPr>
            <a:lvl5pPr marL="2031614" indent="0">
              <a:buNone/>
              <a:defRPr sz="1777" b="1"/>
            </a:lvl5pPr>
            <a:lvl6pPr marL="2539517" indent="0">
              <a:buNone/>
              <a:defRPr sz="1777" b="1"/>
            </a:lvl6pPr>
            <a:lvl7pPr marL="3047421" indent="0">
              <a:buNone/>
              <a:defRPr sz="1777" b="1"/>
            </a:lvl7pPr>
            <a:lvl8pPr marL="3555324" indent="0">
              <a:buNone/>
              <a:defRPr sz="1777" b="1"/>
            </a:lvl8pPr>
            <a:lvl9pPr marL="4063228" indent="0">
              <a:buNone/>
              <a:defRPr sz="1777"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75F718F-9D23-4E40-86DD-FAF8B3A800B0}" type="datetime1">
              <a:rPr lang="nb-NO" smtClean="0"/>
              <a:t>12.03.2017</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86FD75F9-2043-43B9-9E4B-91277A7F9D0A}" type="slidenum">
              <a:rPr lang="nb-NO" smtClean="0"/>
              <a:t>‹#›</a:t>
            </a:fld>
            <a:endParaRPr lang="nb-NO"/>
          </a:p>
        </p:txBody>
      </p:sp>
      <p:sp>
        <p:nvSpPr>
          <p:cNvPr id="10" name="Tittel 9"/>
          <p:cNvSpPr>
            <a:spLocks noGrp="1"/>
          </p:cNvSpPr>
          <p:nvPr>
            <p:ph type="title"/>
          </p:nvPr>
        </p:nvSpPr>
        <p:spPr/>
        <p:txBody>
          <a:bodyPr/>
          <a:lstStyle/>
          <a:p>
            <a:r>
              <a:rPr lang="en-US" smtClean="0"/>
              <a:t>Click to edit Master title style</a:t>
            </a:r>
            <a:endParaRPr lang="nb-NO"/>
          </a:p>
        </p:txBody>
      </p:sp>
      <p:sp>
        <p:nvSpPr>
          <p:cNvPr id="11" name="Content Placeholder 2"/>
          <p:cNvSpPr>
            <a:spLocks noGrp="1"/>
          </p:cNvSpPr>
          <p:nvPr>
            <p:ph idx="13"/>
          </p:nvPr>
        </p:nvSpPr>
        <p:spPr>
          <a:xfrm>
            <a:off x="950401" y="2630183"/>
            <a:ext cx="4063388" cy="365181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2"/>
          <p:cNvSpPr>
            <a:spLocks noGrp="1"/>
          </p:cNvSpPr>
          <p:nvPr>
            <p:ph idx="14"/>
          </p:nvPr>
        </p:nvSpPr>
        <p:spPr>
          <a:xfrm>
            <a:off x="5386613" y="2630183"/>
            <a:ext cx="4063388" cy="365181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850157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58B0BC-5AC3-49E6-B6FD-8501B03CEBF1}" type="datetime1">
              <a:rPr lang="nb-NO" smtClean="0"/>
              <a:t>12.03.2017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86FD75F9-2043-43B9-9E4B-91277A7F9D0A}" type="slidenum">
              <a:rPr lang="nb-NO" smtClean="0"/>
              <a:t>‹#›</a:t>
            </a:fld>
            <a:endParaRPr lang="nb-NO"/>
          </a:p>
        </p:txBody>
      </p:sp>
    </p:spTree>
    <p:extLst>
      <p:ext uri="{BB962C8B-B14F-4D97-AF65-F5344CB8AC3E}">
        <p14:creationId xmlns:p14="http://schemas.microsoft.com/office/powerpoint/2010/main" val="7645969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EAE8670-7E98-432F-AB3E-18A1A9C74580}" type="datetime1">
              <a:rPr lang="nb-NO" smtClean="0"/>
              <a:t>12.03.2017</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86FD75F9-2043-43B9-9E4B-91277A7F9D0A}" type="slidenum">
              <a:rPr lang="nb-NO" smtClean="0"/>
              <a:t>‹#›</a:t>
            </a:fld>
            <a:endParaRPr lang="nb-NO"/>
          </a:p>
        </p:txBody>
      </p:sp>
    </p:spTree>
    <p:extLst>
      <p:ext uri="{BB962C8B-B14F-4D97-AF65-F5344CB8AC3E}">
        <p14:creationId xmlns:p14="http://schemas.microsoft.com/office/powerpoint/2010/main" val="26353982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4BC330-EEDD-4207-B103-4C5EAE14C64A}" type="datetime1">
              <a:rPr lang="nb-NO" smtClean="0"/>
              <a:t>12.03.2017</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86FD75F9-2043-43B9-9E4B-91277A7F9D0A}" type="slidenum">
              <a:rPr lang="nb-NO" smtClean="0"/>
              <a:t>‹#›</a:t>
            </a:fld>
            <a:endParaRPr lang="nb-NO"/>
          </a:p>
        </p:txBody>
      </p:sp>
    </p:spTree>
    <p:extLst>
      <p:ext uri="{BB962C8B-B14F-4D97-AF65-F5344CB8AC3E}">
        <p14:creationId xmlns:p14="http://schemas.microsoft.com/office/powerpoint/2010/main" val="3288048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tel og innhold med bilde høy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950401" y="1956977"/>
            <a:ext cx="4063388" cy="432502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D55393-6907-4698-8735-6CEA07A147D9}" type="datetime1">
              <a:rPr lang="nb-NO" smtClean="0"/>
              <a:t>12.03.2017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86FD75F9-2043-43B9-9E4B-91277A7F9D0A}" type="slidenum">
              <a:rPr lang="nb-NO" smtClean="0"/>
              <a:t>‹#›</a:t>
            </a:fld>
            <a:endParaRPr lang="nb-NO"/>
          </a:p>
        </p:txBody>
      </p:sp>
      <p:sp>
        <p:nvSpPr>
          <p:cNvPr id="8" name="Plassholder for bilde 7"/>
          <p:cNvSpPr>
            <a:spLocks noGrp="1"/>
          </p:cNvSpPr>
          <p:nvPr>
            <p:ph type="pic" sz="quarter" idx="13"/>
          </p:nvPr>
        </p:nvSpPr>
        <p:spPr>
          <a:xfrm>
            <a:off x="5436001" y="2049489"/>
            <a:ext cx="4014000" cy="4232512"/>
          </a:xfrm>
          <a:solidFill>
            <a:schemeClr val="accent6"/>
          </a:solidFill>
        </p:spPr>
        <p:txBody>
          <a:bodyPr tIns="360000" anchor="t" anchorCtr="1">
            <a:normAutofit/>
          </a:bodyPr>
          <a:lstStyle>
            <a:lvl1pPr marL="0" indent="0">
              <a:buNone/>
              <a:defRPr sz="1600"/>
            </a:lvl1pPr>
          </a:lstStyle>
          <a:p>
            <a:r>
              <a:rPr lang="en-US" smtClean="0"/>
              <a:t>Click icon to add picture</a:t>
            </a:r>
            <a:endParaRPr lang="nb-NO" dirty="0"/>
          </a:p>
        </p:txBody>
      </p:sp>
    </p:spTree>
    <p:extLst>
      <p:ext uri="{BB962C8B-B14F-4D97-AF65-F5344CB8AC3E}">
        <p14:creationId xmlns:p14="http://schemas.microsoft.com/office/powerpoint/2010/main" val="2929179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tel og innhold med bilde venst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5386613" y="1956977"/>
            <a:ext cx="4063388" cy="432502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D69B3B0-8EDA-4679-B309-658CB6A8AECB}" type="datetime1">
              <a:rPr lang="nb-NO" smtClean="0"/>
              <a:t>12.03.2017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86FD75F9-2043-43B9-9E4B-91277A7F9D0A}" type="slidenum">
              <a:rPr lang="nb-NO" smtClean="0"/>
              <a:t>‹#›</a:t>
            </a:fld>
            <a:endParaRPr lang="nb-NO"/>
          </a:p>
        </p:txBody>
      </p:sp>
      <p:sp>
        <p:nvSpPr>
          <p:cNvPr id="8" name="Plassholder for bilde 7"/>
          <p:cNvSpPr>
            <a:spLocks noGrp="1"/>
          </p:cNvSpPr>
          <p:nvPr>
            <p:ph type="pic" sz="quarter" idx="13"/>
          </p:nvPr>
        </p:nvSpPr>
        <p:spPr>
          <a:xfrm>
            <a:off x="950399" y="2049489"/>
            <a:ext cx="4014000" cy="4232512"/>
          </a:xfrm>
          <a:solidFill>
            <a:schemeClr val="accent6"/>
          </a:solidFill>
        </p:spPr>
        <p:txBody>
          <a:bodyPr tIns="360000" anchor="t" anchorCtr="1">
            <a:normAutofit/>
          </a:bodyPr>
          <a:lstStyle>
            <a:lvl1pPr marL="0" indent="0">
              <a:buNone/>
              <a:defRPr sz="1600"/>
            </a:lvl1pPr>
          </a:lstStyle>
          <a:p>
            <a:r>
              <a:rPr lang="en-US" smtClean="0"/>
              <a:t>Click icon to add picture</a:t>
            </a:r>
            <a:endParaRPr lang="nb-NO" dirty="0"/>
          </a:p>
        </p:txBody>
      </p:sp>
    </p:spTree>
    <p:extLst>
      <p:ext uri="{BB962C8B-B14F-4D97-AF65-F5344CB8AC3E}">
        <p14:creationId xmlns:p14="http://schemas.microsoft.com/office/powerpoint/2010/main" val="1707809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o bil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DF345AB1-CFC7-41E8-A9B3-4B6EC92D816B}" type="datetime1">
              <a:rPr lang="nb-NO" smtClean="0"/>
              <a:t>12.03.2017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86FD75F9-2043-43B9-9E4B-91277A7F9D0A}" type="slidenum">
              <a:rPr lang="nb-NO" smtClean="0"/>
              <a:t>‹#›</a:t>
            </a:fld>
            <a:endParaRPr lang="nb-NO"/>
          </a:p>
        </p:txBody>
      </p:sp>
      <p:sp>
        <p:nvSpPr>
          <p:cNvPr id="8" name="Plassholder for bilde 7"/>
          <p:cNvSpPr>
            <a:spLocks noGrp="1"/>
          </p:cNvSpPr>
          <p:nvPr>
            <p:ph type="pic" sz="quarter" idx="13"/>
          </p:nvPr>
        </p:nvSpPr>
        <p:spPr>
          <a:xfrm>
            <a:off x="950399" y="2049489"/>
            <a:ext cx="4014000" cy="4232512"/>
          </a:xfrm>
          <a:solidFill>
            <a:schemeClr val="accent6"/>
          </a:solidFill>
        </p:spPr>
        <p:txBody>
          <a:bodyPr tIns="360000" anchor="t" anchorCtr="1">
            <a:normAutofit/>
          </a:bodyPr>
          <a:lstStyle>
            <a:lvl1pPr marL="0" indent="0">
              <a:buNone/>
              <a:defRPr sz="1600"/>
            </a:lvl1pPr>
          </a:lstStyle>
          <a:p>
            <a:r>
              <a:rPr lang="en-US" smtClean="0"/>
              <a:t>Click icon to add picture</a:t>
            </a:r>
            <a:endParaRPr lang="nb-NO" dirty="0"/>
          </a:p>
        </p:txBody>
      </p:sp>
      <p:sp>
        <p:nvSpPr>
          <p:cNvPr id="9" name="Plassholder for bilde 7"/>
          <p:cNvSpPr>
            <a:spLocks noGrp="1"/>
          </p:cNvSpPr>
          <p:nvPr>
            <p:ph type="pic" sz="quarter" idx="14"/>
          </p:nvPr>
        </p:nvSpPr>
        <p:spPr>
          <a:xfrm>
            <a:off x="5436001" y="2049489"/>
            <a:ext cx="4014000" cy="4232512"/>
          </a:xfrm>
          <a:solidFill>
            <a:schemeClr val="accent6"/>
          </a:solidFill>
        </p:spPr>
        <p:txBody>
          <a:bodyPr tIns="360000" anchor="t" anchorCtr="1">
            <a:normAutofit/>
          </a:bodyPr>
          <a:lstStyle>
            <a:lvl1pPr marL="0" indent="0">
              <a:buNone/>
              <a:defRPr sz="1600"/>
            </a:lvl1pPr>
          </a:lstStyle>
          <a:p>
            <a:r>
              <a:rPr lang="en-US" smtClean="0"/>
              <a:t>Click icon to add picture</a:t>
            </a:r>
            <a:endParaRPr lang="nb-NO" dirty="0"/>
          </a:p>
        </p:txBody>
      </p:sp>
    </p:spTree>
    <p:extLst>
      <p:ext uri="{BB962C8B-B14F-4D97-AF65-F5344CB8AC3E}">
        <p14:creationId xmlns:p14="http://schemas.microsoft.com/office/powerpoint/2010/main" val="2860873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o bilder med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108960D4-CF6E-41BC-8D6F-F3CC16CB4E62}" type="datetime1">
              <a:rPr lang="nb-NO" smtClean="0"/>
              <a:t>12.03.2017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86FD75F9-2043-43B9-9E4B-91277A7F9D0A}" type="slidenum">
              <a:rPr lang="nb-NO" smtClean="0"/>
              <a:t>‹#›</a:t>
            </a:fld>
            <a:endParaRPr lang="nb-NO"/>
          </a:p>
        </p:txBody>
      </p:sp>
      <p:sp>
        <p:nvSpPr>
          <p:cNvPr id="8" name="Plassholder for bilde 7"/>
          <p:cNvSpPr>
            <a:spLocks noGrp="1"/>
          </p:cNvSpPr>
          <p:nvPr>
            <p:ph type="pic" sz="quarter" idx="13"/>
          </p:nvPr>
        </p:nvSpPr>
        <p:spPr>
          <a:xfrm>
            <a:off x="950399" y="2049490"/>
            <a:ext cx="4014000" cy="2916365"/>
          </a:xfrm>
          <a:solidFill>
            <a:schemeClr val="accent6"/>
          </a:solidFill>
        </p:spPr>
        <p:txBody>
          <a:bodyPr tIns="360000" anchor="t" anchorCtr="1">
            <a:normAutofit/>
          </a:bodyPr>
          <a:lstStyle>
            <a:lvl1pPr marL="0" indent="0">
              <a:buNone/>
              <a:defRPr sz="1600"/>
            </a:lvl1pPr>
          </a:lstStyle>
          <a:p>
            <a:r>
              <a:rPr lang="en-US" smtClean="0"/>
              <a:t>Click icon to add picture</a:t>
            </a:r>
            <a:endParaRPr lang="nb-NO" dirty="0"/>
          </a:p>
        </p:txBody>
      </p:sp>
      <p:sp>
        <p:nvSpPr>
          <p:cNvPr id="9" name="Plassholder for bilde 7"/>
          <p:cNvSpPr>
            <a:spLocks noGrp="1"/>
          </p:cNvSpPr>
          <p:nvPr>
            <p:ph type="pic" sz="quarter" idx="14"/>
          </p:nvPr>
        </p:nvSpPr>
        <p:spPr>
          <a:xfrm>
            <a:off x="5436001" y="2049490"/>
            <a:ext cx="4014000" cy="2916365"/>
          </a:xfrm>
          <a:solidFill>
            <a:schemeClr val="accent6"/>
          </a:solidFill>
        </p:spPr>
        <p:txBody>
          <a:bodyPr tIns="360000" anchor="t" anchorCtr="1">
            <a:normAutofit/>
          </a:bodyPr>
          <a:lstStyle>
            <a:lvl1pPr marL="0" indent="0">
              <a:buNone/>
              <a:defRPr sz="1600"/>
            </a:lvl1pPr>
          </a:lstStyle>
          <a:p>
            <a:r>
              <a:rPr lang="en-US" smtClean="0"/>
              <a:t>Click icon to add picture</a:t>
            </a:r>
            <a:endParaRPr lang="nb-NO" dirty="0"/>
          </a:p>
        </p:txBody>
      </p:sp>
      <p:sp>
        <p:nvSpPr>
          <p:cNvPr id="10" name="Content Placeholder 2"/>
          <p:cNvSpPr>
            <a:spLocks noGrp="1"/>
          </p:cNvSpPr>
          <p:nvPr>
            <p:ph idx="1"/>
          </p:nvPr>
        </p:nvSpPr>
        <p:spPr>
          <a:xfrm>
            <a:off x="5436001" y="5112327"/>
            <a:ext cx="4014000" cy="13799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2"/>
          <p:cNvSpPr>
            <a:spLocks noGrp="1"/>
          </p:cNvSpPr>
          <p:nvPr>
            <p:ph idx="15"/>
          </p:nvPr>
        </p:nvSpPr>
        <p:spPr>
          <a:xfrm>
            <a:off x="950399" y="5112327"/>
            <a:ext cx="4014000" cy="13799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359464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tort bilde med teks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53DB6BC-0C0A-4DC0-BD1E-679FAA2BB6A6}" type="datetime1">
              <a:rPr lang="nb-NO" smtClean="0"/>
              <a:t>12.03.2017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86FD75F9-2043-43B9-9E4B-91277A7F9D0A}" type="slidenum">
              <a:rPr lang="nb-NO" smtClean="0"/>
              <a:t>‹#›</a:t>
            </a:fld>
            <a:endParaRPr lang="nb-NO"/>
          </a:p>
        </p:txBody>
      </p:sp>
      <p:sp>
        <p:nvSpPr>
          <p:cNvPr id="8" name="Plassholder for bilde 7"/>
          <p:cNvSpPr>
            <a:spLocks noGrp="1"/>
          </p:cNvSpPr>
          <p:nvPr>
            <p:ph type="pic" sz="quarter" idx="13"/>
          </p:nvPr>
        </p:nvSpPr>
        <p:spPr>
          <a:xfrm>
            <a:off x="950399" y="306000"/>
            <a:ext cx="8499602" cy="5058632"/>
          </a:xfrm>
          <a:solidFill>
            <a:schemeClr val="accent6"/>
          </a:solidFill>
        </p:spPr>
        <p:txBody>
          <a:bodyPr tIns="360000" anchor="t" anchorCtr="1">
            <a:normAutofit/>
          </a:bodyPr>
          <a:lstStyle>
            <a:lvl1pPr marL="0" indent="0">
              <a:buNone/>
              <a:defRPr sz="1600"/>
            </a:lvl1pPr>
          </a:lstStyle>
          <a:p>
            <a:r>
              <a:rPr lang="en-US" smtClean="0"/>
              <a:t>Click icon to add picture</a:t>
            </a:r>
            <a:endParaRPr lang="nb-NO" dirty="0"/>
          </a:p>
        </p:txBody>
      </p:sp>
      <p:sp>
        <p:nvSpPr>
          <p:cNvPr id="11" name="Content Placeholder 2"/>
          <p:cNvSpPr>
            <a:spLocks noGrp="1"/>
          </p:cNvSpPr>
          <p:nvPr>
            <p:ph idx="15"/>
          </p:nvPr>
        </p:nvSpPr>
        <p:spPr>
          <a:xfrm>
            <a:off x="950399" y="5519650"/>
            <a:ext cx="8499602" cy="97258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721710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ideo, lerret">
    <p:spTree>
      <p:nvGrpSpPr>
        <p:cNvPr id="1" name=""/>
        <p:cNvGrpSpPr/>
        <p:nvPr/>
      </p:nvGrpSpPr>
      <p:grpSpPr>
        <a:xfrm>
          <a:off x="0" y="0"/>
          <a:ext cx="0" cy="0"/>
          <a:chOff x="0" y="0"/>
          <a:chExt cx="0" cy="0"/>
        </a:xfrm>
      </p:grpSpPr>
      <p:sp>
        <p:nvSpPr>
          <p:cNvPr id="9" name="Plassholder for media 8"/>
          <p:cNvSpPr>
            <a:spLocks noGrp="1"/>
          </p:cNvSpPr>
          <p:nvPr>
            <p:ph type="media" sz="quarter" idx="13"/>
          </p:nvPr>
        </p:nvSpPr>
        <p:spPr>
          <a:xfrm>
            <a:off x="0" y="306001"/>
            <a:ext cx="10158413" cy="5976000"/>
          </a:xfrm>
          <a:solidFill>
            <a:schemeClr val="accent6"/>
          </a:solidFill>
        </p:spPr>
        <p:txBody>
          <a:bodyPr tIns="720000" anchor="t" anchorCtr="1">
            <a:normAutofit/>
          </a:bodyPr>
          <a:lstStyle>
            <a:lvl1pPr marL="0" indent="0">
              <a:buNone/>
              <a:defRPr sz="2000"/>
            </a:lvl1pPr>
          </a:lstStyle>
          <a:p>
            <a:r>
              <a:rPr lang="en-US" smtClean="0"/>
              <a:t>Click icon to add media</a:t>
            </a:r>
            <a:endParaRPr lang="nb-NO" dirty="0"/>
          </a:p>
        </p:txBody>
      </p:sp>
      <p:sp>
        <p:nvSpPr>
          <p:cNvPr id="4" name="Date Placeholder 3"/>
          <p:cNvSpPr>
            <a:spLocks noGrp="1"/>
          </p:cNvSpPr>
          <p:nvPr>
            <p:ph type="dt" sz="half" idx="10"/>
          </p:nvPr>
        </p:nvSpPr>
        <p:spPr/>
        <p:txBody>
          <a:bodyPr/>
          <a:lstStyle/>
          <a:p>
            <a:fld id="{FB62F9EF-4EAB-4C86-828B-DC752AAF5ED7}" type="datetime1">
              <a:rPr lang="nb-NO" smtClean="0"/>
              <a:t>12.03.2017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86FD75F9-2043-43B9-9E4B-91277A7F9D0A}" type="slidenum">
              <a:rPr lang="nb-NO" smtClean="0"/>
              <a:t>‹#›</a:t>
            </a:fld>
            <a:endParaRPr lang="nb-NO"/>
          </a:p>
        </p:txBody>
      </p:sp>
    </p:spTree>
    <p:extLst>
      <p:ext uri="{BB962C8B-B14F-4D97-AF65-F5344CB8AC3E}">
        <p14:creationId xmlns:p14="http://schemas.microsoft.com/office/powerpoint/2010/main" val="2299609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Video, hel side">
    <p:spTree>
      <p:nvGrpSpPr>
        <p:cNvPr id="1" name=""/>
        <p:cNvGrpSpPr/>
        <p:nvPr/>
      </p:nvGrpSpPr>
      <p:grpSpPr>
        <a:xfrm>
          <a:off x="0" y="0"/>
          <a:ext cx="0" cy="0"/>
          <a:chOff x="0" y="0"/>
          <a:chExt cx="0" cy="0"/>
        </a:xfrm>
      </p:grpSpPr>
      <p:sp>
        <p:nvSpPr>
          <p:cNvPr id="9" name="Plassholder for media 8"/>
          <p:cNvSpPr>
            <a:spLocks noGrp="1"/>
          </p:cNvSpPr>
          <p:nvPr>
            <p:ph type="media" sz="quarter" idx="13"/>
          </p:nvPr>
        </p:nvSpPr>
        <p:spPr>
          <a:xfrm>
            <a:off x="0" y="0"/>
            <a:ext cx="10158413" cy="7621588"/>
          </a:xfrm>
          <a:solidFill>
            <a:schemeClr val="accent6"/>
          </a:solidFill>
        </p:spPr>
        <p:txBody>
          <a:bodyPr tIns="1080000" anchor="t" anchorCtr="1">
            <a:normAutofit/>
          </a:bodyPr>
          <a:lstStyle>
            <a:lvl1pPr marL="0" indent="0">
              <a:buNone/>
              <a:defRPr sz="2400"/>
            </a:lvl1pPr>
          </a:lstStyle>
          <a:p>
            <a:r>
              <a:rPr lang="en-US" smtClean="0"/>
              <a:t>Click icon to add media</a:t>
            </a:r>
            <a:endParaRPr lang="nb-NO" dirty="0"/>
          </a:p>
        </p:txBody>
      </p:sp>
    </p:spTree>
    <p:extLst>
      <p:ext uri="{BB962C8B-B14F-4D97-AF65-F5344CB8AC3E}">
        <p14:creationId xmlns:p14="http://schemas.microsoft.com/office/powerpoint/2010/main" val="3242243449"/>
      </p:ext>
    </p:extLst>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theme" Target="../theme/theme1.xml"/><Relationship Id="rId23" Type="http://schemas.openxmlformats.org/officeDocument/2006/relationships/image" Target="../media/image1.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Bilde 10"/>
          <p:cNvPicPr>
            <a:picLocks noChangeAspect="1"/>
          </p:cNvPicPr>
          <p:nvPr userDrawn="1"/>
        </p:nvPicPr>
        <p:blipFill>
          <a:blip r:embed="rId23">
            <a:extLst>
              <a:ext uri="{28A0092B-C50C-407E-A947-70E740481C1C}">
                <a14:useLocalDpi xmlns:a14="http://schemas.microsoft.com/office/drawing/2010/main" val="0"/>
              </a:ext>
            </a:extLst>
          </a:blip>
          <a:stretch>
            <a:fillRect/>
          </a:stretch>
        </p:blipFill>
        <p:spPr>
          <a:xfrm>
            <a:off x="9091610" y="6554785"/>
            <a:ext cx="1066802" cy="1066802"/>
          </a:xfrm>
          <a:prstGeom prst="rect">
            <a:avLst/>
          </a:prstGeom>
        </p:spPr>
      </p:pic>
      <p:sp>
        <p:nvSpPr>
          <p:cNvPr id="7" name="Rektangel 6"/>
          <p:cNvSpPr/>
          <p:nvPr userDrawn="1"/>
        </p:nvSpPr>
        <p:spPr>
          <a:xfrm>
            <a:off x="0" y="306000"/>
            <a:ext cx="306000" cy="597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solidFill>
                <a:schemeClr val="tx1"/>
              </a:solidFill>
            </a:endParaRPr>
          </a:p>
        </p:txBody>
      </p:sp>
      <p:sp>
        <p:nvSpPr>
          <p:cNvPr id="2" name="Title Placeholder 1"/>
          <p:cNvSpPr>
            <a:spLocks noGrp="1"/>
          </p:cNvSpPr>
          <p:nvPr>
            <p:ph type="title"/>
          </p:nvPr>
        </p:nvSpPr>
        <p:spPr>
          <a:xfrm>
            <a:off x="950401" y="577684"/>
            <a:ext cx="8499600" cy="553998"/>
          </a:xfrm>
          <a:prstGeom prst="rect">
            <a:avLst/>
          </a:prstGeom>
        </p:spPr>
        <p:txBody>
          <a:bodyPr vert="horz" wrap="square" lIns="0" tIns="0" rIns="0" bIns="0" rtlCol="0" anchor="t" anchorCtr="0">
            <a:spAutoFit/>
          </a:bodyPr>
          <a:lstStyle/>
          <a:p>
            <a:r>
              <a:rPr lang="nb-NO" dirty="0" smtClean="0"/>
              <a:t>Klikk for å redigere tittelstil</a:t>
            </a:r>
            <a:endParaRPr lang="en-US" dirty="0"/>
          </a:p>
        </p:txBody>
      </p:sp>
      <p:sp>
        <p:nvSpPr>
          <p:cNvPr id="3" name="Text Placeholder 2"/>
          <p:cNvSpPr>
            <a:spLocks noGrp="1"/>
          </p:cNvSpPr>
          <p:nvPr>
            <p:ph type="body" idx="1"/>
          </p:nvPr>
        </p:nvSpPr>
        <p:spPr>
          <a:xfrm>
            <a:off x="950401" y="1956977"/>
            <a:ext cx="8499600" cy="4325024"/>
          </a:xfrm>
          <a:prstGeom prst="rect">
            <a:avLst/>
          </a:prstGeom>
        </p:spPr>
        <p:txBody>
          <a:bodyPr vert="horz" lIns="0" tIns="0" rIns="0" bIns="0" rtlCol="0" anchor="t" anchorCtr="0">
            <a:normAutofit/>
          </a:body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en-US" dirty="0"/>
          </a:p>
        </p:txBody>
      </p:sp>
      <p:sp>
        <p:nvSpPr>
          <p:cNvPr id="4" name="Date Placeholder 3"/>
          <p:cNvSpPr>
            <a:spLocks noGrp="1"/>
          </p:cNvSpPr>
          <p:nvPr>
            <p:ph type="dt" sz="half" idx="2"/>
          </p:nvPr>
        </p:nvSpPr>
        <p:spPr>
          <a:xfrm>
            <a:off x="950399" y="7164411"/>
            <a:ext cx="1332000" cy="123111"/>
          </a:xfrm>
          <a:prstGeom prst="rect">
            <a:avLst/>
          </a:prstGeom>
        </p:spPr>
        <p:txBody>
          <a:bodyPr vert="horz" lIns="0" tIns="0" rIns="0" bIns="0" rtlCol="0" anchor="t" anchorCtr="0">
            <a:spAutoFit/>
          </a:bodyPr>
          <a:lstStyle>
            <a:lvl1pPr algn="l">
              <a:lnSpc>
                <a:spcPct val="100000"/>
              </a:lnSpc>
              <a:spcBef>
                <a:spcPts val="0"/>
              </a:spcBef>
              <a:defRPr sz="800">
                <a:solidFill>
                  <a:schemeClr val="tx1"/>
                </a:solidFill>
              </a:defRPr>
            </a:lvl1pPr>
          </a:lstStyle>
          <a:p>
            <a:fld id="{CE2B18DF-30AB-4C86-892A-B3E53161321C}" type="datetime1">
              <a:rPr lang="nb-NO" smtClean="0"/>
              <a:t>12.03.2017</a:t>
            </a:fld>
            <a:endParaRPr lang="nb-NO" dirty="0"/>
          </a:p>
        </p:txBody>
      </p:sp>
      <p:sp>
        <p:nvSpPr>
          <p:cNvPr id="5" name="Footer Placeholder 4"/>
          <p:cNvSpPr>
            <a:spLocks noGrp="1"/>
          </p:cNvSpPr>
          <p:nvPr>
            <p:ph type="ftr" sz="quarter" idx="3"/>
          </p:nvPr>
        </p:nvSpPr>
        <p:spPr>
          <a:xfrm>
            <a:off x="2925407" y="7164415"/>
            <a:ext cx="4307600" cy="123108"/>
          </a:xfrm>
          <a:prstGeom prst="rect">
            <a:avLst/>
          </a:prstGeom>
        </p:spPr>
        <p:txBody>
          <a:bodyPr vert="horz" wrap="square" lIns="0" tIns="0" rIns="0" bIns="0" rtlCol="0" anchor="t" anchorCtr="0">
            <a:spAutoFit/>
          </a:bodyPr>
          <a:lstStyle>
            <a:lvl1pPr algn="ctr">
              <a:lnSpc>
                <a:spcPct val="100000"/>
              </a:lnSpc>
              <a:spcBef>
                <a:spcPts val="0"/>
              </a:spcBef>
              <a:defRPr sz="800">
                <a:solidFill>
                  <a:schemeClr val="tx1"/>
                </a:solidFill>
              </a:defRPr>
            </a:lvl1pPr>
          </a:lstStyle>
          <a:p>
            <a:endParaRPr lang="nb-NO"/>
          </a:p>
        </p:txBody>
      </p:sp>
      <p:sp>
        <p:nvSpPr>
          <p:cNvPr id="6" name="Slide Number Placeholder 5"/>
          <p:cNvSpPr>
            <a:spLocks noGrp="1"/>
          </p:cNvSpPr>
          <p:nvPr>
            <p:ph type="sldNum" sz="quarter" idx="4"/>
          </p:nvPr>
        </p:nvSpPr>
        <p:spPr>
          <a:xfrm>
            <a:off x="0" y="7164411"/>
            <a:ext cx="306000" cy="123111"/>
          </a:xfrm>
          <a:prstGeom prst="rect">
            <a:avLst/>
          </a:prstGeom>
        </p:spPr>
        <p:txBody>
          <a:bodyPr vert="horz" lIns="0" tIns="0" rIns="0" bIns="0" rtlCol="0" anchor="t" anchorCtr="0">
            <a:spAutoFit/>
          </a:bodyPr>
          <a:lstStyle>
            <a:lvl1pPr algn="r">
              <a:lnSpc>
                <a:spcPct val="100000"/>
              </a:lnSpc>
              <a:spcBef>
                <a:spcPts val="0"/>
              </a:spcBef>
              <a:defRPr sz="800">
                <a:solidFill>
                  <a:schemeClr val="tx1"/>
                </a:solidFill>
              </a:defRPr>
            </a:lvl1pPr>
          </a:lstStyle>
          <a:p>
            <a:fld id="{86FD75F9-2043-43B9-9E4B-91277A7F9D0A}" type="slidenum">
              <a:rPr lang="nb-NO" smtClean="0"/>
              <a:pPr/>
              <a:t>‹#›</a:t>
            </a:fld>
            <a:endParaRPr lang="nb-NO"/>
          </a:p>
        </p:txBody>
      </p:sp>
    </p:spTree>
    <p:extLst>
      <p:ext uri="{BB962C8B-B14F-4D97-AF65-F5344CB8AC3E}">
        <p14:creationId xmlns:p14="http://schemas.microsoft.com/office/powerpoint/2010/main" val="218052045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4" r:id="rId3"/>
    <p:sldLayoutId id="2147483685" r:id="rId4"/>
    <p:sldLayoutId id="2147483691" r:id="rId5"/>
    <p:sldLayoutId id="2147483692" r:id="rId6"/>
    <p:sldLayoutId id="2147483693" r:id="rId7"/>
    <p:sldLayoutId id="2147483686" r:id="rId8"/>
    <p:sldLayoutId id="2147483687" r:id="rId9"/>
    <p:sldLayoutId id="2147483689" r:id="rId10"/>
    <p:sldLayoutId id="2147483690" r:id="rId11"/>
    <p:sldLayoutId id="2147483699" r:id="rId12"/>
    <p:sldLayoutId id="2147483700" r:id="rId13"/>
    <p:sldLayoutId id="2147483701" r:id="rId14"/>
    <p:sldLayoutId id="2147483702" r:id="rId15"/>
    <p:sldLayoutId id="2147483703" r:id="rId16"/>
    <p:sldLayoutId id="2147483688" r:id="rId17"/>
    <p:sldLayoutId id="2147483676" r:id="rId18"/>
    <p:sldLayoutId id="2147483677" r:id="rId19"/>
    <p:sldLayoutId id="2147483678" r:id="rId20"/>
    <p:sldLayoutId id="2147483679" r:id="rId21"/>
  </p:sldLayoutIdLst>
  <p:hf hdr="0" ftr="0" dt="0"/>
  <p:txStyles>
    <p:titleStyle>
      <a:lvl1pPr algn="l" defTabSz="1015807" rtl="0" eaLnBrk="1" latinLnBrk="0" hangingPunct="1">
        <a:lnSpc>
          <a:spcPct val="100000"/>
        </a:lnSpc>
        <a:spcBef>
          <a:spcPts val="0"/>
        </a:spcBef>
        <a:buNone/>
        <a:defRPr sz="3600" b="1" kern="1200">
          <a:solidFill>
            <a:schemeClr val="tx1"/>
          </a:solidFill>
          <a:latin typeface="+mj-lt"/>
          <a:ea typeface="+mj-ea"/>
          <a:cs typeface="+mj-cs"/>
        </a:defRPr>
      </a:lvl1pPr>
    </p:titleStyle>
    <p:bodyStyle>
      <a:lvl1pPr marL="450000" indent="-450000" algn="l" defTabSz="1015807" rtl="0" eaLnBrk="1" latinLnBrk="0" hangingPunct="1">
        <a:lnSpc>
          <a:spcPct val="100000"/>
        </a:lnSpc>
        <a:spcBef>
          <a:spcPts val="0"/>
        </a:spcBef>
        <a:spcAft>
          <a:spcPts val="1200"/>
        </a:spcAft>
        <a:buFont typeface="Arial" panose="020B0604020202020204" pitchFamily="34" charset="0"/>
        <a:buChar char="˃"/>
        <a:defRPr sz="2800" kern="1200">
          <a:solidFill>
            <a:schemeClr val="tx1"/>
          </a:solidFill>
          <a:latin typeface="+mn-lt"/>
          <a:ea typeface="+mn-ea"/>
          <a:cs typeface="+mn-cs"/>
        </a:defRPr>
      </a:lvl1pPr>
      <a:lvl2pPr marL="900000" indent="-450000" algn="l" defTabSz="1015807" rtl="0" eaLnBrk="1" latinLnBrk="0" hangingPunct="1">
        <a:lnSpc>
          <a:spcPct val="100000"/>
        </a:lnSpc>
        <a:spcBef>
          <a:spcPts val="0"/>
        </a:spcBef>
        <a:buFont typeface="Trebuchet MS" panose="020B0603020202020204" pitchFamily="34" charset="0"/>
        <a:buChar char="−"/>
        <a:defRPr sz="2200" kern="1200">
          <a:solidFill>
            <a:schemeClr val="tx1"/>
          </a:solidFill>
          <a:latin typeface="+mn-lt"/>
          <a:ea typeface="+mn-ea"/>
          <a:cs typeface="+mn-cs"/>
        </a:defRPr>
      </a:lvl2pPr>
      <a:lvl3pPr marL="1350000" indent="-450000" algn="l" defTabSz="1015807" rtl="0" eaLnBrk="1" latinLnBrk="0" hangingPunct="1">
        <a:lnSpc>
          <a:spcPct val="100000"/>
        </a:lnSpc>
        <a:spcBef>
          <a:spcPts val="0"/>
        </a:spcBef>
        <a:buFont typeface="Trebuchet MS" panose="020B0603020202020204" pitchFamily="34" charset="0"/>
        <a:buChar char="−"/>
        <a:defRPr sz="2000" kern="1200">
          <a:solidFill>
            <a:schemeClr val="tx1"/>
          </a:solidFill>
          <a:latin typeface="+mn-lt"/>
          <a:ea typeface="+mn-ea"/>
          <a:cs typeface="+mn-cs"/>
        </a:defRPr>
      </a:lvl3pPr>
      <a:lvl4pPr marL="1800000" indent="-450000" algn="l" defTabSz="1015807" rtl="0" eaLnBrk="1" latinLnBrk="0" hangingPunct="1">
        <a:lnSpc>
          <a:spcPct val="100000"/>
        </a:lnSpc>
        <a:spcBef>
          <a:spcPts val="0"/>
        </a:spcBef>
        <a:buFont typeface="Trebuchet MS" panose="020B0603020202020204" pitchFamily="34" charset="0"/>
        <a:buChar char="−"/>
        <a:defRPr sz="1800" kern="1200">
          <a:solidFill>
            <a:schemeClr val="tx1"/>
          </a:solidFill>
          <a:latin typeface="+mn-lt"/>
          <a:ea typeface="+mn-ea"/>
          <a:cs typeface="+mn-cs"/>
        </a:defRPr>
      </a:lvl4pPr>
      <a:lvl5pPr marL="2250000" indent="-450000" algn="l" defTabSz="1015807" rtl="0" eaLnBrk="1" latinLnBrk="0" hangingPunct="1">
        <a:lnSpc>
          <a:spcPct val="100000"/>
        </a:lnSpc>
        <a:spcBef>
          <a:spcPts val="0"/>
        </a:spcBef>
        <a:buFont typeface="Trebuchet MS" panose="020B0603020202020204" pitchFamily="34" charset="0"/>
        <a:buChar char="−"/>
        <a:defRPr sz="1600" kern="1200">
          <a:solidFill>
            <a:schemeClr val="tx1"/>
          </a:solidFill>
          <a:latin typeface="+mn-lt"/>
          <a:ea typeface="+mn-ea"/>
          <a:cs typeface="+mn-cs"/>
        </a:defRPr>
      </a:lvl5pPr>
      <a:lvl6pPr marL="2793469" indent="-253952" algn="l" defTabSz="1015807" rtl="0" eaLnBrk="1" latinLnBrk="0" hangingPunct="1">
        <a:lnSpc>
          <a:spcPct val="90000"/>
        </a:lnSpc>
        <a:spcBef>
          <a:spcPts val="555"/>
        </a:spcBef>
        <a:buFont typeface="Arial" panose="020B0604020202020204" pitchFamily="34" charset="0"/>
        <a:buChar char="•"/>
        <a:defRPr sz="2000" kern="1200">
          <a:solidFill>
            <a:schemeClr val="tx1"/>
          </a:solidFill>
          <a:latin typeface="+mn-lt"/>
          <a:ea typeface="+mn-ea"/>
          <a:cs typeface="+mn-cs"/>
        </a:defRPr>
      </a:lvl6pPr>
      <a:lvl7pPr marL="3301373" indent="-253952" algn="l" defTabSz="1015807" rtl="0" eaLnBrk="1" latinLnBrk="0" hangingPunct="1">
        <a:lnSpc>
          <a:spcPct val="90000"/>
        </a:lnSpc>
        <a:spcBef>
          <a:spcPts val="555"/>
        </a:spcBef>
        <a:buFont typeface="Arial" panose="020B0604020202020204" pitchFamily="34" charset="0"/>
        <a:buChar char="•"/>
        <a:defRPr sz="2000" kern="1200">
          <a:solidFill>
            <a:schemeClr val="tx1"/>
          </a:solidFill>
          <a:latin typeface="+mn-lt"/>
          <a:ea typeface="+mn-ea"/>
          <a:cs typeface="+mn-cs"/>
        </a:defRPr>
      </a:lvl7pPr>
      <a:lvl8pPr marL="3809276" indent="-253952" algn="l" defTabSz="1015807" rtl="0" eaLnBrk="1" latinLnBrk="0" hangingPunct="1">
        <a:lnSpc>
          <a:spcPct val="90000"/>
        </a:lnSpc>
        <a:spcBef>
          <a:spcPts val="555"/>
        </a:spcBef>
        <a:buFont typeface="Arial" panose="020B0604020202020204" pitchFamily="34" charset="0"/>
        <a:buChar char="•"/>
        <a:defRPr sz="2000" kern="1200">
          <a:solidFill>
            <a:schemeClr val="tx1"/>
          </a:solidFill>
          <a:latin typeface="+mn-lt"/>
          <a:ea typeface="+mn-ea"/>
          <a:cs typeface="+mn-cs"/>
        </a:defRPr>
      </a:lvl8pPr>
      <a:lvl9pPr marL="4317180" indent="-253952" algn="l" defTabSz="1015807" rtl="0" eaLnBrk="1" latinLnBrk="0" hangingPunct="1">
        <a:lnSpc>
          <a:spcPct val="90000"/>
        </a:lnSpc>
        <a:spcBef>
          <a:spcPts val="555"/>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1015807" rtl="0" eaLnBrk="1" latinLnBrk="0" hangingPunct="1">
        <a:defRPr sz="2000" kern="1200">
          <a:solidFill>
            <a:schemeClr val="tx1"/>
          </a:solidFill>
          <a:latin typeface="+mn-lt"/>
          <a:ea typeface="+mn-ea"/>
          <a:cs typeface="+mn-cs"/>
        </a:defRPr>
      </a:lvl1pPr>
      <a:lvl2pPr marL="507903" algn="l" defTabSz="1015807" rtl="0" eaLnBrk="1" latinLnBrk="0" hangingPunct="1">
        <a:defRPr sz="2000" kern="1200">
          <a:solidFill>
            <a:schemeClr val="tx1"/>
          </a:solidFill>
          <a:latin typeface="+mn-lt"/>
          <a:ea typeface="+mn-ea"/>
          <a:cs typeface="+mn-cs"/>
        </a:defRPr>
      </a:lvl2pPr>
      <a:lvl3pPr marL="1015807" algn="l" defTabSz="1015807" rtl="0" eaLnBrk="1" latinLnBrk="0" hangingPunct="1">
        <a:defRPr sz="2000" kern="1200">
          <a:solidFill>
            <a:schemeClr val="tx1"/>
          </a:solidFill>
          <a:latin typeface="+mn-lt"/>
          <a:ea typeface="+mn-ea"/>
          <a:cs typeface="+mn-cs"/>
        </a:defRPr>
      </a:lvl3pPr>
      <a:lvl4pPr marL="1523710" algn="l" defTabSz="1015807" rtl="0" eaLnBrk="1" latinLnBrk="0" hangingPunct="1">
        <a:defRPr sz="2000" kern="1200">
          <a:solidFill>
            <a:schemeClr val="tx1"/>
          </a:solidFill>
          <a:latin typeface="+mn-lt"/>
          <a:ea typeface="+mn-ea"/>
          <a:cs typeface="+mn-cs"/>
        </a:defRPr>
      </a:lvl4pPr>
      <a:lvl5pPr marL="2031614" algn="l" defTabSz="1015807" rtl="0" eaLnBrk="1" latinLnBrk="0" hangingPunct="1">
        <a:defRPr sz="2000" kern="1200">
          <a:solidFill>
            <a:schemeClr val="tx1"/>
          </a:solidFill>
          <a:latin typeface="+mn-lt"/>
          <a:ea typeface="+mn-ea"/>
          <a:cs typeface="+mn-cs"/>
        </a:defRPr>
      </a:lvl5pPr>
      <a:lvl6pPr marL="2539517" algn="l" defTabSz="1015807" rtl="0" eaLnBrk="1" latinLnBrk="0" hangingPunct="1">
        <a:defRPr sz="2000" kern="1200">
          <a:solidFill>
            <a:schemeClr val="tx1"/>
          </a:solidFill>
          <a:latin typeface="+mn-lt"/>
          <a:ea typeface="+mn-ea"/>
          <a:cs typeface="+mn-cs"/>
        </a:defRPr>
      </a:lvl6pPr>
      <a:lvl7pPr marL="3047421" algn="l" defTabSz="1015807" rtl="0" eaLnBrk="1" latinLnBrk="0" hangingPunct="1">
        <a:defRPr sz="2000" kern="1200">
          <a:solidFill>
            <a:schemeClr val="tx1"/>
          </a:solidFill>
          <a:latin typeface="+mn-lt"/>
          <a:ea typeface="+mn-ea"/>
          <a:cs typeface="+mn-cs"/>
        </a:defRPr>
      </a:lvl7pPr>
      <a:lvl8pPr marL="3555324" algn="l" defTabSz="1015807" rtl="0" eaLnBrk="1" latinLnBrk="0" hangingPunct="1">
        <a:defRPr sz="2000" kern="1200">
          <a:solidFill>
            <a:schemeClr val="tx1"/>
          </a:solidFill>
          <a:latin typeface="+mn-lt"/>
          <a:ea typeface="+mn-ea"/>
          <a:cs typeface="+mn-cs"/>
        </a:defRPr>
      </a:lvl8pPr>
      <a:lvl9pPr marL="4063228" algn="l" defTabSz="1015807"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s://www.icann.org/public-comments/cwg-uctn-interim-paper-2017-02-24-e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ctrTitle"/>
          </p:nvPr>
        </p:nvSpPr>
        <p:spPr>
          <a:xfrm>
            <a:off x="950519" y="-2257063"/>
            <a:ext cx="8634651" cy="6678233"/>
          </a:xfrm>
        </p:spPr>
        <p:txBody>
          <a:bodyPr/>
          <a:lstStyle/>
          <a:p>
            <a:pPr algn="ctr"/>
            <a:r>
              <a:rPr lang="en-US" sz="5400" smtClean="0"/>
              <a:t/>
            </a:r>
            <a:br>
              <a:rPr lang="en-US" sz="5400" smtClean="0"/>
            </a:br>
            <a:r>
              <a:rPr lang="en-US" sz="5400"/>
              <a:t/>
            </a:r>
            <a:br>
              <a:rPr lang="en-US" sz="5400"/>
            </a:br>
            <a:r>
              <a:rPr lang="en-US" sz="5400" smtClean="0"/>
              <a:t/>
            </a:r>
            <a:br>
              <a:rPr lang="en-US" sz="5400" smtClean="0"/>
            </a:br>
            <a:r>
              <a:rPr lang="en-US" sz="5400" smtClean="0"/>
              <a:t>CWG </a:t>
            </a:r>
            <a:r>
              <a:rPr lang="en-US" sz="5400" dirty="0"/>
              <a:t>on the use of </a:t>
            </a:r>
            <a:r>
              <a:rPr lang="en-US" sz="5400" dirty="0" smtClean="0"/>
              <a:t>Country </a:t>
            </a:r>
            <a:r>
              <a:rPr lang="en-US" sz="5400" dirty="0"/>
              <a:t>&amp; </a:t>
            </a:r>
            <a:r>
              <a:rPr lang="en-US" sz="5400" dirty="0" smtClean="0"/>
              <a:t>Territory </a:t>
            </a:r>
            <a:r>
              <a:rPr lang="en-US" sz="5400" dirty="0"/>
              <a:t>names as TLDs </a:t>
            </a:r>
            <a:r>
              <a:rPr lang="en-US" sz="5400" dirty="0" smtClean="0"/>
              <a:t/>
            </a:r>
            <a:br>
              <a:rPr lang="en-US" sz="5400" dirty="0" smtClean="0"/>
            </a:br>
            <a:r>
              <a:rPr lang="en-US" sz="5400" dirty="0" smtClean="0"/>
              <a:t>(</a:t>
            </a:r>
            <a:r>
              <a:rPr lang="en-US" sz="5400" dirty="0"/>
              <a:t>CWG UCTN</a:t>
            </a:r>
            <a:r>
              <a:rPr lang="en-US" sz="5400" dirty="0" smtClean="0"/>
              <a:t>)</a:t>
            </a:r>
            <a:br>
              <a:rPr lang="en-US" sz="5400" dirty="0" smtClean="0"/>
            </a:br>
            <a:endParaRPr lang="nb-NO" sz="5400" dirty="0"/>
          </a:p>
        </p:txBody>
      </p:sp>
      <p:sp>
        <p:nvSpPr>
          <p:cNvPr id="5" name="Undertittel 4"/>
          <p:cNvSpPr>
            <a:spLocks noGrp="1"/>
          </p:cNvSpPr>
          <p:nvPr>
            <p:ph type="subTitle" idx="1"/>
          </p:nvPr>
        </p:nvSpPr>
        <p:spPr>
          <a:xfrm>
            <a:off x="950519" y="4188030"/>
            <a:ext cx="7618810" cy="1292662"/>
          </a:xfrm>
        </p:spPr>
        <p:txBody>
          <a:bodyPr/>
          <a:lstStyle/>
          <a:p>
            <a:pPr algn="ctr"/>
            <a:r>
              <a:rPr lang="en-US" b="1" dirty="0" smtClean="0"/>
              <a:t>Presentation in Copenhagen, ICANN 58</a:t>
            </a:r>
          </a:p>
          <a:p>
            <a:pPr algn="ctr"/>
            <a:endParaRPr lang="en-US" b="1" dirty="0"/>
          </a:p>
          <a:p>
            <a:pPr algn="ctr"/>
            <a:r>
              <a:rPr lang="en-US" b="1" dirty="0" smtClean="0"/>
              <a:t>Annebeth B. Lange, co-chair for ccNSO</a:t>
            </a:r>
          </a:p>
        </p:txBody>
      </p:sp>
    </p:spTree>
    <p:extLst>
      <p:ext uri="{BB962C8B-B14F-4D97-AF65-F5344CB8AC3E}">
        <p14:creationId xmlns:p14="http://schemas.microsoft.com/office/powerpoint/2010/main" val="22940390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950519" y="1921791"/>
            <a:ext cx="8634651" cy="931024"/>
          </a:xfrm>
        </p:spPr>
        <p:txBody>
          <a:bodyPr/>
          <a:lstStyle/>
          <a:p>
            <a:r>
              <a:rPr lang="nb-NO" dirty="0" smtClean="0"/>
              <a:t>Questions?</a:t>
            </a:r>
            <a:endParaRPr lang="nb-NO" dirty="0"/>
          </a:p>
        </p:txBody>
      </p:sp>
      <p:sp>
        <p:nvSpPr>
          <p:cNvPr id="3" name="Undertittel 2"/>
          <p:cNvSpPr>
            <a:spLocks noGrp="1"/>
          </p:cNvSpPr>
          <p:nvPr>
            <p:ph type="subTitle" idx="1"/>
          </p:nvPr>
        </p:nvSpPr>
        <p:spPr>
          <a:xfrm>
            <a:off x="950519" y="3057875"/>
            <a:ext cx="7618810" cy="1533753"/>
          </a:xfrm>
        </p:spPr>
        <p:txBody>
          <a:bodyPr/>
          <a:lstStyle/>
          <a:p>
            <a:r>
              <a:rPr lang="nb-NO" sz="3200" b="1" dirty="0" smtClean="0"/>
              <a:t>Annebeth B. Lange</a:t>
            </a:r>
          </a:p>
          <a:p>
            <a:r>
              <a:rPr lang="nb-NO" dirty="0" err="1" smtClean="0"/>
              <a:t>Annebeth.lange@uninett.no</a:t>
            </a:r>
            <a:r>
              <a:rPr lang="nb-NO" dirty="0"/>
              <a:t/>
            </a:r>
            <a:br>
              <a:rPr lang="nb-NO" dirty="0"/>
            </a:br>
            <a:endParaRPr lang="nb-NO" dirty="0" smtClean="0"/>
          </a:p>
        </p:txBody>
      </p:sp>
    </p:spTree>
    <p:extLst>
      <p:ext uri="{BB962C8B-B14F-4D97-AF65-F5344CB8AC3E}">
        <p14:creationId xmlns:p14="http://schemas.microsoft.com/office/powerpoint/2010/main" val="24808564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and Work Method</a:t>
            </a:r>
            <a:endParaRPr lang="en-US" dirty="0"/>
          </a:p>
        </p:txBody>
      </p:sp>
      <p:sp>
        <p:nvSpPr>
          <p:cNvPr id="3" name="Content Placeholder 2"/>
          <p:cNvSpPr>
            <a:spLocks noGrp="1"/>
          </p:cNvSpPr>
          <p:nvPr>
            <p:ph idx="1"/>
          </p:nvPr>
        </p:nvSpPr>
        <p:spPr>
          <a:xfrm>
            <a:off x="950401" y="1792874"/>
            <a:ext cx="8499600" cy="5064873"/>
          </a:xfrm>
        </p:spPr>
        <p:txBody>
          <a:bodyPr>
            <a:normAutofit lnSpcReduction="10000"/>
          </a:bodyPr>
          <a:lstStyle/>
          <a:p>
            <a:pPr>
              <a:buFont typeface="Wingdings" charset="2"/>
              <a:buChar char="q"/>
            </a:pPr>
            <a:r>
              <a:rPr lang="en-US" dirty="0" smtClean="0"/>
              <a:t>Only discussing TLDs (</a:t>
            </a:r>
            <a:r>
              <a:rPr lang="en-US" u="sng" dirty="0" smtClean="0"/>
              <a:t>first</a:t>
            </a:r>
            <a:r>
              <a:rPr lang="en-US" dirty="0" smtClean="0"/>
              <a:t> level!)</a:t>
            </a:r>
          </a:p>
          <a:p>
            <a:pPr>
              <a:buFont typeface="Wingdings" charset="2"/>
              <a:buChar char="q"/>
            </a:pPr>
            <a:r>
              <a:rPr lang="en-US" dirty="0" smtClean="0"/>
              <a:t>Codes and names based on ISO 3166-1</a:t>
            </a:r>
          </a:p>
          <a:p>
            <a:pPr>
              <a:buFont typeface="Wingdings" charset="2"/>
              <a:buChar char="q"/>
            </a:pPr>
            <a:r>
              <a:rPr lang="en-US" dirty="0" smtClean="0"/>
              <a:t>Review existing policies</a:t>
            </a:r>
          </a:p>
          <a:p>
            <a:pPr lvl="1">
              <a:buFont typeface="Wingdings" charset="2"/>
              <a:buChar char="q"/>
            </a:pPr>
            <a:r>
              <a:rPr lang="en-US" dirty="0" smtClean="0"/>
              <a:t>RFC 1591</a:t>
            </a:r>
          </a:p>
          <a:p>
            <a:pPr lvl="1">
              <a:buFont typeface="Wingdings" charset="2"/>
              <a:buChar char="q"/>
            </a:pPr>
            <a:r>
              <a:rPr lang="en-US" dirty="0" smtClean="0"/>
              <a:t>Fast Track, overall policy IDN </a:t>
            </a:r>
            <a:r>
              <a:rPr lang="en-US" dirty="0" err="1" smtClean="0"/>
              <a:t>ccTLDs</a:t>
            </a:r>
            <a:endParaRPr lang="en-US" dirty="0" smtClean="0"/>
          </a:p>
          <a:p>
            <a:pPr lvl="1">
              <a:buFont typeface="Wingdings" charset="2"/>
              <a:buChar char="q"/>
            </a:pPr>
            <a:r>
              <a:rPr lang="en-US" dirty="0" smtClean="0"/>
              <a:t>New </a:t>
            </a:r>
            <a:r>
              <a:rPr lang="en-US" dirty="0" err="1" smtClean="0"/>
              <a:t>gTLD</a:t>
            </a:r>
            <a:r>
              <a:rPr lang="en-US" dirty="0" smtClean="0"/>
              <a:t> policy and AGB Module 2, 2.2.1.4</a:t>
            </a:r>
          </a:p>
          <a:p>
            <a:pPr lvl="1">
              <a:buFont typeface="Wingdings" charset="2"/>
              <a:buChar char="q"/>
            </a:pPr>
            <a:endParaRPr lang="en-US" dirty="0" smtClean="0"/>
          </a:p>
          <a:p>
            <a:pPr>
              <a:buFont typeface="Wingdings" charset="2"/>
              <a:buChar char="q"/>
            </a:pPr>
            <a:r>
              <a:rPr lang="en-US" dirty="0" smtClean="0"/>
              <a:t>Assess feasibility of definitional Framework for the the use of C&amp; T as TLDs</a:t>
            </a:r>
          </a:p>
          <a:p>
            <a:pPr>
              <a:buFont typeface="Wingdings" charset="2"/>
              <a:buChar char="q"/>
            </a:pPr>
            <a:r>
              <a:rPr lang="en-US" dirty="0" smtClean="0"/>
              <a:t>Not a PDP – but CCWG</a:t>
            </a:r>
          </a:p>
          <a:p>
            <a:pPr lvl="1">
              <a:buFont typeface="Wingdings" charset="2"/>
              <a:buChar char="q"/>
            </a:pPr>
            <a:r>
              <a:rPr lang="en-US" dirty="0"/>
              <a:t>G</a:t>
            </a:r>
            <a:r>
              <a:rPr lang="en-US" dirty="0" smtClean="0"/>
              <a:t>ive advice to be included in PDP </a:t>
            </a:r>
          </a:p>
          <a:p>
            <a:pPr lvl="1">
              <a:buFont typeface="Wingdings" charset="2"/>
              <a:buChar char="q"/>
            </a:pPr>
            <a:r>
              <a:rPr lang="en-US" dirty="0"/>
              <a:t>Teleconferences weekly and F2F meetings</a:t>
            </a:r>
          </a:p>
          <a:p>
            <a:pPr>
              <a:buFont typeface="Wingdings" charset="2"/>
              <a:buChar char="q"/>
            </a:pPr>
            <a:endParaRPr lang="en-US" dirty="0" smtClean="0"/>
          </a:p>
          <a:p>
            <a:pPr marL="450000" lvl="1" indent="0">
              <a:buNone/>
            </a:pPr>
            <a:endParaRPr lang="en-US" dirty="0"/>
          </a:p>
        </p:txBody>
      </p:sp>
      <p:sp>
        <p:nvSpPr>
          <p:cNvPr id="4" name="Slide Number Placeholder 3"/>
          <p:cNvSpPr>
            <a:spLocks noGrp="1"/>
          </p:cNvSpPr>
          <p:nvPr>
            <p:ph type="sldNum" sz="quarter" idx="12"/>
          </p:nvPr>
        </p:nvSpPr>
        <p:spPr/>
        <p:txBody>
          <a:bodyPr/>
          <a:lstStyle/>
          <a:p>
            <a:fld id="{86FD75F9-2043-43B9-9E4B-91277A7F9D0A}" type="slidenum">
              <a:rPr lang="nb-NO" smtClean="0"/>
              <a:t>2</a:t>
            </a:fld>
            <a:endParaRPr lang="nb-NO"/>
          </a:p>
        </p:txBody>
      </p:sp>
    </p:spTree>
    <p:extLst>
      <p:ext uri="{BB962C8B-B14F-4D97-AF65-F5344CB8AC3E}">
        <p14:creationId xmlns:p14="http://schemas.microsoft.com/office/powerpoint/2010/main" val="30819692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950401" y="577684"/>
            <a:ext cx="8499600" cy="1107996"/>
          </a:xfrm>
        </p:spPr>
        <p:txBody>
          <a:bodyPr/>
          <a:lstStyle/>
          <a:p>
            <a:r>
              <a:rPr lang="nb-NO" dirty="0" smtClean="0"/>
              <a:t>Main </a:t>
            </a:r>
            <a:r>
              <a:rPr lang="nb-NO" dirty="0" err="1" smtClean="0"/>
              <a:t>Conclusion</a:t>
            </a:r>
            <a:r>
              <a:rPr lang="nb-NO" dirty="0" smtClean="0"/>
              <a:t>:</a:t>
            </a:r>
            <a:br>
              <a:rPr lang="nb-NO" dirty="0" smtClean="0"/>
            </a:br>
            <a:r>
              <a:rPr lang="nb-NO" dirty="0" smtClean="0"/>
              <a:t>No </a:t>
            </a:r>
            <a:r>
              <a:rPr lang="nb-NO" dirty="0" err="1"/>
              <a:t>harmonized</a:t>
            </a:r>
            <a:r>
              <a:rPr lang="nb-NO" dirty="0"/>
              <a:t> </a:t>
            </a:r>
            <a:r>
              <a:rPr lang="nb-NO" dirty="0" err="1"/>
              <a:t>framework</a:t>
            </a:r>
            <a:r>
              <a:rPr lang="nb-NO" dirty="0"/>
              <a:t> </a:t>
            </a:r>
            <a:r>
              <a:rPr lang="nb-NO" dirty="0" err="1" smtClean="0"/>
              <a:t>feasible</a:t>
            </a:r>
            <a:endParaRPr lang="nb-NO" dirty="0"/>
          </a:p>
        </p:txBody>
      </p:sp>
      <p:sp>
        <p:nvSpPr>
          <p:cNvPr id="3" name="Plassholder for innhold 2"/>
          <p:cNvSpPr>
            <a:spLocks noGrp="1"/>
          </p:cNvSpPr>
          <p:nvPr>
            <p:ph idx="1"/>
          </p:nvPr>
        </p:nvSpPr>
        <p:spPr/>
        <p:txBody>
          <a:bodyPr>
            <a:normAutofit/>
          </a:bodyPr>
          <a:lstStyle/>
          <a:p>
            <a:pPr>
              <a:buFont typeface="Wingdings" charset="2"/>
              <a:buChar char="q"/>
            </a:pPr>
            <a:r>
              <a:rPr lang="nb-NO" dirty="0" smtClean="0"/>
              <a:t>Stakeholder </a:t>
            </a:r>
            <a:r>
              <a:rPr lang="nb-NO" dirty="0" err="1" smtClean="0"/>
              <a:t>groups</a:t>
            </a:r>
            <a:r>
              <a:rPr lang="nb-NO" dirty="0" smtClean="0"/>
              <a:t> </a:t>
            </a:r>
            <a:r>
              <a:rPr lang="nb-NO" dirty="0" err="1" smtClean="0"/>
              <a:t>too</a:t>
            </a:r>
            <a:r>
              <a:rPr lang="nb-NO" dirty="0" smtClean="0"/>
              <a:t> far from </a:t>
            </a:r>
            <a:r>
              <a:rPr lang="nb-NO" dirty="0" err="1" smtClean="0"/>
              <a:t>each</a:t>
            </a:r>
            <a:r>
              <a:rPr lang="nb-NO" dirty="0" smtClean="0"/>
              <a:t> </a:t>
            </a:r>
            <a:r>
              <a:rPr lang="nb-NO" dirty="0" err="1" smtClean="0"/>
              <a:t>other</a:t>
            </a:r>
            <a:endParaRPr lang="nb-NO" dirty="0"/>
          </a:p>
          <a:p>
            <a:pPr>
              <a:buFont typeface="Wingdings" charset="2"/>
              <a:buChar char="q"/>
            </a:pPr>
            <a:r>
              <a:rPr lang="nb-NO" dirty="0" err="1"/>
              <a:t>M</a:t>
            </a:r>
            <a:r>
              <a:rPr lang="nb-NO" dirty="0" err="1" smtClean="0"/>
              <a:t>andate</a:t>
            </a:r>
            <a:r>
              <a:rPr lang="nb-NO" dirty="0" smtClean="0"/>
              <a:t> </a:t>
            </a:r>
            <a:r>
              <a:rPr lang="nb-NO" dirty="0" err="1" smtClean="0"/>
              <a:t>seems</a:t>
            </a:r>
            <a:r>
              <a:rPr lang="nb-NO" dirty="0" smtClean="0"/>
              <a:t> to be </a:t>
            </a:r>
            <a:r>
              <a:rPr lang="nb-NO" dirty="0" err="1" smtClean="0"/>
              <a:t>too</a:t>
            </a:r>
            <a:r>
              <a:rPr lang="nb-NO" dirty="0" smtClean="0"/>
              <a:t> </a:t>
            </a:r>
            <a:r>
              <a:rPr lang="nb-NO" dirty="0" err="1" smtClean="0"/>
              <a:t>limited</a:t>
            </a:r>
            <a:r>
              <a:rPr lang="nb-NO" dirty="0" smtClean="0"/>
              <a:t> to </a:t>
            </a:r>
            <a:r>
              <a:rPr lang="nb-NO" dirty="0" err="1" smtClean="0"/>
              <a:t>reach</a:t>
            </a:r>
            <a:r>
              <a:rPr lang="nb-NO" dirty="0" smtClean="0"/>
              <a:t> consensus</a:t>
            </a:r>
          </a:p>
          <a:p>
            <a:pPr>
              <a:buFont typeface="Wingdings" charset="2"/>
              <a:buChar char="q"/>
            </a:pPr>
            <a:r>
              <a:rPr lang="nb-NO" dirty="0" err="1" smtClean="0"/>
              <a:t>Parallel</a:t>
            </a:r>
            <a:r>
              <a:rPr lang="nb-NO" dirty="0" smtClean="0"/>
              <a:t> </a:t>
            </a:r>
            <a:r>
              <a:rPr lang="nb-NO" dirty="0" err="1" smtClean="0"/>
              <a:t>efforts</a:t>
            </a:r>
            <a:r>
              <a:rPr lang="nb-NO" dirty="0" smtClean="0"/>
              <a:t>, </a:t>
            </a:r>
            <a:r>
              <a:rPr lang="nb-NO" dirty="0" err="1" smtClean="0"/>
              <a:t>divergence</a:t>
            </a:r>
            <a:r>
              <a:rPr lang="nb-NO" dirty="0" smtClean="0"/>
              <a:t> and </a:t>
            </a:r>
            <a:r>
              <a:rPr lang="nb-NO" dirty="0" err="1" smtClean="0"/>
              <a:t>un-coordinated</a:t>
            </a:r>
            <a:endParaRPr lang="nb-NO" dirty="0" smtClean="0"/>
          </a:p>
          <a:p>
            <a:pPr lvl="1">
              <a:buFont typeface="Wingdings" charset="2"/>
              <a:buChar char="q"/>
            </a:pPr>
            <a:r>
              <a:rPr lang="nb-NO" dirty="0" smtClean="0"/>
              <a:t>CCWG </a:t>
            </a:r>
            <a:r>
              <a:rPr lang="nb-NO" dirty="0"/>
              <a:t>UCTN ( </a:t>
            </a:r>
            <a:r>
              <a:rPr lang="nb-NO" dirty="0" err="1"/>
              <a:t>this</a:t>
            </a:r>
            <a:r>
              <a:rPr lang="nb-NO" dirty="0"/>
              <a:t> </a:t>
            </a:r>
            <a:r>
              <a:rPr lang="nb-NO" dirty="0" err="1"/>
              <a:t>group</a:t>
            </a:r>
            <a:r>
              <a:rPr lang="nb-NO" dirty="0"/>
              <a:t>)</a:t>
            </a:r>
          </a:p>
          <a:p>
            <a:pPr lvl="1">
              <a:buFont typeface="Wingdings" charset="2"/>
              <a:buChar char="q"/>
            </a:pPr>
            <a:r>
              <a:rPr lang="en-US" dirty="0"/>
              <a:t>Discussion on Geographic names + Country &amp; Territory names initially part of Subsequent Procedures in </a:t>
            </a:r>
            <a:r>
              <a:rPr lang="en-US" dirty="0" smtClean="0"/>
              <a:t>GNSO</a:t>
            </a:r>
          </a:p>
          <a:p>
            <a:pPr lvl="2">
              <a:buFont typeface="Wingdings" charset="2"/>
              <a:buChar char="q"/>
            </a:pPr>
            <a:r>
              <a:rPr lang="en-US" dirty="0" smtClean="0"/>
              <a:t>Awaiting the result of our work</a:t>
            </a:r>
            <a:endParaRPr lang="en-US" dirty="0"/>
          </a:p>
          <a:p>
            <a:pPr lvl="1">
              <a:buFont typeface="Wingdings" charset="2"/>
              <a:buChar char="q"/>
            </a:pPr>
            <a:r>
              <a:rPr lang="en-US" dirty="0"/>
              <a:t>GAC WG on Geographic names </a:t>
            </a:r>
            <a:endParaRPr lang="en-US" dirty="0" smtClean="0"/>
          </a:p>
          <a:p>
            <a:pPr lvl="2">
              <a:buFont typeface="Wingdings" charset="2"/>
              <a:buChar char="q"/>
            </a:pPr>
            <a:r>
              <a:rPr lang="en-US" dirty="0"/>
              <a:t>I</a:t>
            </a:r>
            <a:r>
              <a:rPr lang="en-US" dirty="0" smtClean="0"/>
              <a:t>ncluding </a:t>
            </a:r>
            <a:r>
              <a:rPr lang="en-US" dirty="0"/>
              <a:t>C&amp;T </a:t>
            </a:r>
            <a:r>
              <a:rPr lang="en-US" dirty="0" smtClean="0"/>
              <a:t>names</a:t>
            </a:r>
            <a:r>
              <a:rPr lang="en-US" dirty="0"/>
              <a:t> </a:t>
            </a:r>
            <a:r>
              <a:rPr lang="en-US" dirty="0" smtClean="0"/>
              <a:t>+ names of “geographical signification”</a:t>
            </a:r>
            <a:endParaRPr lang="en-US" dirty="0"/>
          </a:p>
          <a:p>
            <a:pPr>
              <a:buFont typeface="Wingdings" charset="2"/>
              <a:buChar char="q"/>
            </a:pPr>
            <a:endParaRPr lang="nb-NO" dirty="0" smtClean="0"/>
          </a:p>
          <a:p>
            <a:pPr marL="450000" lvl="1" indent="0">
              <a:buNone/>
            </a:pPr>
            <a:endParaRPr lang="nb-NO" dirty="0" smtClean="0"/>
          </a:p>
        </p:txBody>
      </p:sp>
      <p:sp>
        <p:nvSpPr>
          <p:cNvPr id="4" name="Plassholder for lysbildenummer 3"/>
          <p:cNvSpPr>
            <a:spLocks noGrp="1"/>
          </p:cNvSpPr>
          <p:nvPr>
            <p:ph type="sldNum" sz="quarter" idx="12"/>
          </p:nvPr>
        </p:nvSpPr>
        <p:spPr/>
        <p:txBody>
          <a:bodyPr/>
          <a:lstStyle/>
          <a:p>
            <a:fld id="{86FD75F9-2043-43B9-9E4B-91277A7F9D0A}" type="slidenum">
              <a:rPr lang="nb-NO" smtClean="0"/>
              <a:t>3</a:t>
            </a:fld>
            <a:endParaRPr lang="nb-NO"/>
          </a:p>
        </p:txBody>
      </p:sp>
    </p:spTree>
    <p:extLst>
      <p:ext uri="{BB962C8B-B14F-4D97-AF65-F5344CB8AC3E}">
        <p14:creationId xmlns:p14="http://schemas.microsoft.com/office/powerpoint/2010/main" val="3109347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659876" y="577684"/>
            <a:ext cx="9294829" cy="1661993"/>
          </a:xfrm>
        </p:spPr>
        <p:txBody>
          <a:bodyPr/>
          <a:lstStyle/>
          <a:p>
            <a:r>
              <a:rPr lang="nb-NO" dirty="0" smtClean="0"/>
              <a:t>Interim Paper </a:t>
            </a:r>
            <a:r>
              <a:rPr lang="nb-NO" dirty="0" err="1" smtClean="0"/>
              <a:t>Conclusion</a:t>
            </a:r>
            <a:r>
              <a:rPr lang="nb-NO" dirty="0" smtClean="0"/>
              <a:t> 1:</a:t>
            </a:r>
            <a:br>
              <a:rPr lang="nb-NO" dirty="0" smtClean="0"/>
            </a:br>
            <a:r>
              <a:rPr lang="en-GB" dirty="0" smtClean="0"/>
              <a:t>Preliminary conclusions </a:t>
            </a:r>
            <a:r>
              <a:rPr lang="en-GB" dirty="0"/>
              <a:t>2-letter strings</a:t>
            </a:r>
            <a:br>
              <a:rPr lang="en-GB" dirty="0"/>
            </a:br>
            <a:endParaRPr lang="nb-NO" dirty="0"/>
          </a:p>
        </p:txBody>
      </p:sp>
      <p:sp>
        <p:nvSpPr>
          <p:cNvPr id="3" name="Plassholder for innhold 2"/>
          <p:cNvSpPr>
            <a:spLocks noGrp="1"/>
          </p:cNvSpPr>
          <p:nvPr>
            <p:ph idx="1"/>
          </p:nvPr>
        </p:nvSpPr>
        <p:spPr>
          <a:xfrm>
            <a:off x="950401" y="1234911"/>
            <a:ext cx="8499600" cy="5052767"/>
          </a:xfrm>
        </p:spPr>
        <p:txBody>
          <a:bodyPr>
            <a:normAutofit lnSpcReduction="10000"/>
          </a:bodyPr>
          <a:lstStyle/>
          <a:p>
            <a:pPr lvl="1">
              <a:buFont typeface="Wingdings" charset="2"/>
              <a:buChar char="q"/>
            </a:pPr>
            <a:endParaRPr lang="en-US" sz="2800" dirty="0" smtClean="0"/>
          </a:p>
          <a:p>
            <a:pPr lvl="1">
              <a:buFont typeface="Wingdings" charset="2"/>
              <a:buChar char="q"/>
            </a:pPr>
            <a:endParaRPr lang="en-US" sz="2800" dirty="0"/>
          </a:p>
          <a:p>
            <a:pPr lvl="1">
              <a:buFont typeface="Wingdings" charset="2"/>
              <a:buChar char="q"/>
            </a:pPr>
            <a:r>
              <a:rPr lang="en-US" sz="2800" dirty="0" smtClean="0"/>
              <a:t>The </a:t>
            </a:r>
            <a:r>
              <a:rPr lang="en-US" sz="2800" dirty="0"/>
              <a:t>WG </a:t>
            </a:r>
            <a:r>
              <a:rPr lang="en-US" sz="2800" dirty="0" smtClean="0"/>
              <a:t>support the recommendation that </a:t>
            </a:r>
            <a:r>
              <a:rPr lang="en-US" sz="2800" dirty="0"/>
              <a:t>the existing ICANN policy of reserving 2-letter codes for ccTLDs should be </a:t>
            </a:r>
            <a:r>
              <a:rPr lang="en-US" sz="2800" dirty="0" smtClean="0"/>
              <a:t>maintained</a:t>
            </a:r>
          </a:p>
          <a:p>
            <a:pPr lvl="1">
              <a:buFont typeface="Wingdings" charset="2"/>
              <a:buChar char="q"/>
            </a:pPr>
            <a:endParaRPr lang="en-US" sz="2800" dirty="0"/>
          </a:p>
          <a:p>
            <a:pPr lvl="1">
              <a:buFont typeface="Wingdings" charset="2"/>
              <a:buChar char="q"/>
            </a:pPr>
            <a:r>
              <a:rPr lang="en-US" sz="2800" dirty="0"/>
              <a:t>C</a:t>
            </a:r>
            <a:r>
              <a:rPr lang="en-US" sz="2800" dirty="0" smtClean="0"/>
              <a:t>onsistent </a:t>
            </a:r>
            <a:r>
              <a:rPr lang="en-US" sz="2800" dirty="0"/>
              <a:t>with RFC 1591, </a:t>
            </a:r>
            <a:r>
              <a:rPr lang="en-US" sz="2800" dirty="0" smtClean="0"/>
              <a:t>based on standard </a:t>
            </a:r>
            <a:r>
              <a:rPr lang="en-US" sz="2800" dirty="0"/>
              <a:t>established and maintained independently </a:t>
            </a:r>
            <a:r>
              <a:rPr lang="en-US" sz="2800" dirty="0" smtClean="0"/>
              <a:t>of</a:t>
            </a:r>
            <a:r>
              <a:rPr lang="en-US" sz="2800" dirty="0"/>
              <a:t> ICANN and </a:t>
            </a:r>
            <a:r>
              <a:rPr lang="en-US" sz="2800" dirty="0" smtClean="0"/>
              <a:t>general applicable (outside </a:t>
            </a:r>
            <a:r>
              <a:rPr lang="en-US" sz="2800" dirty="0"/>
              <a:t>of the </a:t>
            </a:r>
            <a:r>
              <a:rPr lang="en-US" sz="2800" dirty="0" smtClean="0"/>
              <a:t>DNS) </a:t>
            </a:r>
          </a:p>
          <a:p>
            <a:pPr lvl="1">
              <a:buFont typeface="Wingdings" charset="2"/>
              <a:buChar char="q"/>
            </a:pPr>
            <a:endParaRPr lang="en-US" sz="2800" dirty="0"/>
          </a:p>
          <a:p>
            <a:pPr lvl="1">
              <a:buFont typeface="Wingdings" charset="2"/>
              <a:buChar char="q"/>
            </a:pPr>
            <a:r>
              <a:rPr lang="en-US" sz="2800" dirty="0"/>
              <a:t>ICANN </a:t>
            </a:r>
            <a:r>
              <a:rPr lang="en-US" sz="2800" dirty="0" smtClean="0"/>
              <a:t>not in business to decide </a:t>
            </a:r>
            <a:r>
              <a:rPr lang="en-US" sz="2800" dirty="0"/>
              <a:t>what is </a:t>
            </a:r>
            <a:r>
              <a:rPr lang="en-US" sz="2800" dirty="0" smtClean="0"/>
              <a:t>and what is not a  country</a:t>
            </a:r>
          </a:p>
          <a:p>
            <a:pPr lvl="1">
              <a:buFont typeface="Wingdings" charset="2"/>
              <a:buChar char="q"/>
            </a:pPr>
            <a:endParaRPr lang="en-GB" dirty="0"/>
          </a:p>
          <a:p>
            <a:pPr marL="450000" lvl="1" indent="0">
              <a:buNone/>
            </a:pPr>
            <a:endParaRPr lang="nb-NO" dirty="0" smtClean="0"/>
          </a:p>
        </p:txBody>
      </p:sp>
      <p:sp>
        <p:nvSpPr>
          <p:cNvPr id="4" name="Plassholder for lysbildenummer 3"/>
          <p:cNvSpPr>
            <a:spLocks noGrp="1"/>
          </p:cNvSpPr>
          <p:nvPr>
            <p:ph type="sldNum" sz="quarter" idx="12"/>
          </p:nvPr>
        </p:nvSpPr>
        <p:spPr/>
        <p:txBody>
          <a:bodyPr/>
          <a:lstStyle/>
          <a:p>
            <a:fld id="{86FD75F9-2043-43B9-9E4B-91277A7F9D0A}" type="slidenum">
              <a:rPr lang="nb-NO" smtClean="0"/>
              <a:t>4</a:t>
            </a:fld>
            <a:endParaRPr lang="nb-NO"/>
          </a:p>
        </p:txBody>
      </p:sp>
    </p:spTree>
    <p:extLst>
      <p:ext uri="{BB962C8B-B14F-4D97-AF65-F5344CB8AC3E}">
        <p14:creationId xmlns:p14="http://schemas.microsoft.com/office/powerpoint/2010/main" val="13940965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474" y="641024"/>
            <a:ext cx="9200560" cy="1661993"/>
          </a:xfrm>
        </p:spPr>
        <p:txBody>
          <a:bodyPr/>
          <a:lstStyle/>
          <a:p>
            <a:r>
              <a:rPr lang="nb-NO" dirty="0"/>
              <a:t>Interim Paper </a:t>
            </a:r>
            <a:r>
              <a:rPr lang="en-US" dirty="0" smtClean="0"/>
              <a:t>Conclusion 2:</a:t>
            </a:r>
            <a:br>
              <a:rPr lang="en-US" dirty="0" smtClean="0"/>
            </a:br>
            <a:r>
              <a:rPr lang="en-US" dirty="0" smtClean="0"/>
              <a:t>Divergence views 3-letter codes</a:t>
            </a:r>
            <a:br>
              <a:rPr lang="en-US" dirty="0" smtClean="0"/>
            </a:br>
            <a:endParaRPr lang="en-US" dirty="0"/>
          </a:p>
        </p:txBody>
      </p:sp>
      <p:sp>
        <p:nvSpPr>
          <p:cNvPr id="3" name="Content Placeholder 2"/>
          <p:cNvSpPr>
            <a:spLocks noGrp="1"/>
          </p:cNvSpPr>
          <p:nvPr>
            <p:ph idx="1"/>
          </p:nvPr>
        </p:nvSpPr>
        <p:spPr>
          <a:xfrm>
            <a:off x="874985" y="1244338"/>
            <a:ext cx="8844049" cy="4915114"/>
          </a:xfrm>
        </p:spPr>
        <p:txBody>
          <a:bodyPr>
            <a:normAutofit fontScale="85000" lnSpcReduction="20000"/>
          </a:bodyPr>
          <a:lstStyle/>
          <a:p>
            <a:pPr>
              <a:buFont typeface="Wingdings" charset="2"/>
              <a:buChar char="q"/>
            </a:pPr>
            <a:endParaRPr lang="en-US" dirty="0" smtClean="0"/>
          </a:p>
          <a:p>
            <a:pPr marL="0" indent="0">
              <a:buNone/>
            </a:pPr>
            <a:endParaRPr lang="en-US" dirty="0" smtClean="0"/>
          </a:p>
          <a:p>
            <a:pPr>
              <a:buFont typeface="Wingdings" charset="2"/>
              <a:buChar char="q"/>
            </a:pPr>
            <a:r>
              <a:rPr lang="en-US" dirty="0" smtClean="0"/>
              <a:t>Maintain Status quo </a:t>
            </a:r>
          </a:p>
          <a:p>
            <a:pPr lvl="1">
              <a:buFont typeface="Wingdings" charset="2"/>
              <a:buChar char="q"/>
            </a:pPr>
            <a:r>
              <a:rPr lang="en-US" dirty="0" smtClean="0"/>
              <a:t>Dynamic nature ISO </a:t>
            </a:r>
            <a:r>
              <a:rPr lang="en-US" dirty="0"/>
              <a:t>3166 might create problems</a:t>
            </a:r>
            <a:endParaRPr lang="en-US" dirty="0" smtClean="0"/>
          </a:p>
          <a:p>
            <a:pPr lvl="1">
              <a:buFont typeface="Wingdings" charset="2"/>
              <a:buChar char="q"/>
            </a:pPr>
            <a:r>
              <a:rPr lang="en-US" dirty="0" smtClean="0"/>
              <a:t>IDN </a:t>
            </a:r>
            <a:r>
              <a:rPr lang="en-US" dirty="0" err="1" smtClean="0"/>
              <a:t>ccTLD’s</a:t>
            </a:r>
            <a:r>
              <a:rPr lang="en-US" dirty="0" smtClean="0"/>
              <a:t>: overlap with definition meaningful representation</a:t>
            </a:r>
          </a:p>
          <a:p>
            <a:pPr marL="450000" lvl="1" indent="0">
              <a:buNone/>
            </a:pPr>
            <a:endParaRPr lang="en-US" dirty="0" smtClean="0"/>
          </a:p>
          <a:p>
            <a:pPr>
              <a:buFont typeface="Wingdings" charset="2"/>
              <a:buChar char="q"/>
            </a:pPr>
            <a:r>
              <a:rPr lang="en-US" dirty="0" smtClean="0"/>
              <a:t>Possible solutions</a:t>
            </a:r>
            <a:endParaRPr lang="en-US" dirty="0"/>
          </a:p>
          <a:p>
            <a:pPr lvl="1">
              <a:buFont typeface="Wingdings" charset="2"/>
              <a:buChar char="q"/>
            </a:pPr>
            <a:r>
              <a:rPr lang="en-US" dirty="0" smtClean="0"/>
              <a:t>3-letter codes on ISO 3166 treated as ccTLDs?</a:t>
            </a:r>
            <a:endParaRPr lang="en-US" dirty="0"/>
          </a:p>
          <a:p>
            <a:pPr lvl="1">
              <a:buFont typeface="Wingdings" charset="2"/>
              <a:buChar char="q"/>
            </a:pPr>
            <a:r>
              <a:rPr lang="en-US" dirty="0" smtClean="0"/>
              <a:t>3-letter codes on ISO 3166 allowed as gTLDs?</a:t>
            </a:r>
          </a:p>
          <a:p>
            <a:pPr marL="450000" lvl="1" indent="0">
              <a:buNone/>
            </a:pPr>
            <a:endParaRPr lang="en-US" dirty="0" smtClean="0"/>
          </a:p>
          <a:p>
            <a:pPr lvl="2">
              <a:buFont typeface="Wingdings" charset="2"/>
              <a:buChar char="q"/>
            </a:pPr>
            <a:r>
              <a:rPr lang="en-US" dirty="0" smtClean="0"/>
              <a:t>With some restrictions, e.g. support or non-objection from relevant public authority/ccTLD</a:t>
            </a:r>
          </a:p>
          <a:p>
            <a:pPr marL="900000" lvl="2" indent="0">
              <a:buNone/>
            </a:pPr>
            <a:endParaRPr lang="en-US" dirty="0" smtClean="0"/>
          </a:p>
          <a:p>
            <a:pPr lvl="2">
              <a:buFont typeface="Wingdings" charset="2"/>
              <a:buChar char="q"/>
            </a:pPr>
            <a:r>
              <a:rPr lang="en-US" dirty="0" smtClean="0"/>
              <a:t>Allow </a:t>
            </a:r>
            <a:r>
              <a:rPr lang="en-US" dirty="0"/>
              <a:t>all codes and names as gTLDs with no </a:t>
            </a:r>
            <a:r>
              <a:rPr lang="en-US" dirty="0" smtClean="0"/>
              <a:t>restrictions</a:t>
            </a:r>
          </a:p>
          <a:p>
            <a:pPr lvl="2">
              <a:buFont typeface="Wingdings" charset="2"/>
              <a:buChar char="q"/>
            </a:pPr>
            <a:endParaRPr lang="en-US" dirty="0"/>
          </a:p>
          <a:p>
            <a:pPr marL="450000" lvl="1">
              <a:spcAft>
                <a:spcPts val="1200"/>
              </a:spcAft>
              <a:buFont typeface="Wingdings" charset="2"/>
              <a:buChar char="q"/>
            </a:pPr>
            <a:r>
              <a:rPr lang="en-US" dirty="0"/>
              <a:t>A wide range of views was presented on three-letter codes, with no consensus reached.</a:t>
            </a:r>
          </a:p>
          <a:p>
            <a:pPr marL="0" indent="0">
              <a:buNone/>
            </a:pPr>
            <a:endParaRPr lang="en-US" dirty="0"/>
          </a:p>
          <a:p>
            <a:pPr lvl="1">
              <a:buFont typeface="Wingdings" charset="2"/>
              <a:buChar char="q"/>
            </a:pPr>
            <a:endParaRPr lang="en-US" dirty="0"/>
          </a:p>
        </p:txBody>
      </p:sp>
      <p:sp>
        <p:nvSpPr>
          <p:cNvPr id="4" name="Slide Number Placeholder 3"/>
          <p:cNvSpPr>
            <a:spLocks noGrp="1"/>
          </p:cNvSpPr>
          <p:nvPr>
            <p:ph type="sldNum" sz="quarter" idx="12"/>
          </p:nvPr>
        </p:nvSpPr>
        <p:spPr/>
        <p:txBody>
          <a:bodyPr/>
          <a:lstStyle/>
          <a:p>
            <a:fld id="{86FD75F9-2043-43B9-9E4B-91277A7F9D0A}" type="slidenum">
              <a:rPr lang="nb-NO" smtClean="0"/>
              <a:t>5</a:t>
            </a:fld>
            <a:endParaRPr lang="nb-NO"/>
          </a:p>
        </p:txBody>
      </p:sp>
    </p:spTree>
    <p:extLst>
      <p:ext uri="{BB962C8B-B14F-4D97-AF65-F5344CB8AC3E}">
        <p14:creationId xmlns:p14="http://schemas.microsoft.com/office/powerpoint/2010/main" val="10426012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950401" y="577684"/>
            <a:ext cx="8499600" cy="553998"/>
          </a:xfrm>
        </p:spPr>
        <p:txBody>
          <a:bodyPr/>
          <a:lstStyle/>
          <a:p>
            <a:r>
              <a:rPr lang="en-GB" dirty="0" smtClean="0"/>
              <a:t>Current</a:t>
            </a:r>
            <a:r>
              <a:rPr lang="nb-NO" dirty="0" smtClean="0"/>
              <a:t> status </a:t>
            </a:r>
            <a:r>
              <a:rPr lang="nb-NO" dirty="0" err="1" smtClean="0"/>
              <a:t>of</a:t>
            </a:r>
            <a:r>
              <a:rPr lang="nb-NO" dirty="0" smtClean="0"/>
              <a:t> WG: </a:t>
            </a:r>
            <a:r>
              <a:rPr lang="en-US" dirty="0"/>
              <a:t>Interim </a:t>
            </a:r>
            <a:r>
              <a:rPr lang="en-US" dirty="0" smtClean="0"/>
              <a:t>paper</a:t>
            </a:r>
            <a:endParaRPr lang="nb-NO" dirty="0"/>
          </a:p>
        </p:txBody>
      </p:sp>
      <p:sp>
        <p:nvSpPr>
          <p:cNvPr id="3" name="Plassholder for innhold 2"/>
          <p:cNvSpPr>
            <a:spLocks noGrp="1"/>
          </p:cNvSpPr>
          <p:nvPr>
            <p:ph idx="1"/>
          </p:nvPr>
        </p:nvSpPr>
        <p:spPr>
          <a:xfrm>
            <a:off x="950401" y="1553826"/>
            <a:ext cx="8499600" cy="5124634"/>
          </a:xfrm>
        </p:spPr>
        <p:txBody>
          <a:bodyPr>
            <a:normAutofit fontScale="85000" lnSpcReduction="10000"/>
          </a:bodyPr>
          <a:lstStyle/>
          <a:p>
            <a:pPr>
              <a:buFont typeface="Wingdings" charset="2"/>
              <a:buChar char="q"/>
            </a:pPr>
            <a:r>
              <a:rPr lang="en-US" dirty="0"/>
              <a:t>O</a:t>
            </a:r>
            <a:r>
              <a:rPr lang="en-US" dirty="0" smtClean="0"/>
              <a:t>bservations, conclusions </a:t>
            </a:r>
            <a:r>
              <a:rPr lang="en-US" dirty="0"/>
              <a:t>and tentative recommendations up for public </a:t>
            </a:r>
            <a:r>
              <a:rPr lang="en-US" dirty="0" smtClean="0"/>
              <a:t>comment. What does the paper contain?</a:t>
            </a:r>
          </a:p>
          <a:p>
            <a:pPr>
              <a:buFont typeface="Wingdings" charset="2"/>
              <a:buChar char="q"/>
            </a:pPr>
            <a:r>
              <a:rPr lang="en-US" dirty="0"/>
              <a:t>O</a:t>
            </a:r>
            <a:r>
              <a:rPr lang="en-US" dirty="0" smtClean="0"/>
              <a:t>verview of use of country and territory names over time </a:t>
            </a:r>
          </a:p>
          <a:p>
            <a:pPr lvl="1">
              <a:buFont typeface="Wingdings" charset="2"/>
              <a:buChar char="q"/>
            </a:pPr>
            <a:r>
              <a:rPr lang="en-US" sz="2400" dirty="0" smtClean="0"/>
              <a:t>Pre-RFC 1591</a:t>
            </a:r>
          </a:p>
          <a:p>
            <a:pPr lvl="1">
              <a:buFont typeface="Wingdings" charset="2"/>
              <a:buChar char="q"/>
            </a:pPr>
            <a:r>
              <a:rPr lang="en-US" sz="2400" dirty="0" smtClean="0"/>
              <a:t>Post RFC 1591</a:t>
            </a:r>
          </a:p>
          <a:p>
            <a:pPr lvl="1">
              <a:buFont typeface="Wingdings" charset="2"/>
              <a:buChar char="q"/>
            </a:pPr>
            <a:r>
              <a:rPr lang="en-US" sz="2400" dirty="0" smtClean="0"/>
              <a:t>Evolution of proposed use as new gTLDs</a:t>
            </a:r>
          </a:p>
          <a:p>
            <a:pPr lvl="1">
              <a:buFont typeface="Wingdings" charset="2"/>
              <a:buChar char="q"/>
            </a:pPr>
            <a:endParaRPr lang="en-US" dirty="0"/>
          </a:p>
          <a:p>
            <a:pPr>
              <a:buFont typeface="Wingdings" charset="2"/>
              <a:buChar char="q"/>
            </a:pPr>
            <a:r>
              <a:rPr lang="en-US" dirty="0"/>
              <a:t>O</a:t>
            </a:r>
            <a:r>
              <a:rPr lang="en-US" dirty="0" smtClean="0"/>
              <a:t>verview of assigning method ISO 3166 Maintenance Agency and difference in status codes assigned by MA</a:t>
            </a:r>
          </a:p>
          <a:p>
            <a:pPr>
              <a:buFont typeface="Wingdings" charset="2"/>
              <a:buChar char="q"/>
            </a:pPr>
            <a:r>
              <a:rPr lang="en-US" dirty="0" smtClean="0"/>
              <a:t>Documentation of working method to consult community to inform discussions CCWG</a:t>
            </a:r>
          </a:p>
          <a:p>
            <a:pPr>
              <a:buFont typeface="Wingdings" charset="2"/>
              <a:buChar char="q"/>
            </a:pPr>
            <a:r>
              <a:rPr lang="en-US" dirty="0" smtClean="0"/>
              <a:t>Result deliberations 2-letter codes</a:t>
            </a:r>
          </a:p>
          <a:p>
            <a:pPr>
              <a:buFont typeface="Wingdings" charset="2"/>
              <a:buChar char="q"/>
            </a:pPr>
            <a:r>
              <a:rPr lang="en-US" dirty="0" smtClean="0"/>
              <a:t>Lack-of result deliberations 3-letter codes</a:t>
            </a:r>
          </a:p>
          <a:p>
            <a:pPr>
              <a:buFont typeface="Wingdings" charset="2"/>
              <a:buChar char="q"/>
            </a:pPr>
            <a:endParaRPr lang="en-US" dirty="0"/>
          </a:p>
          <a:p>
            <a:pPr>
              <a:buFont typeface="Wingdings" charset="2"/>
              <a:buChar char="q"/>
            </a:pPr>
            <a:endParaRPr lang="en-GB" dirty="0" smtClean="0"/>
          </a:p>
          <a:p>
            <a:pPr>
              <a:buFont typeface="Wingdings" charset="2"/>
              <a:buChar char="q"/>
            </a:pPr>
            <a:endParaRPr lang="en-GB" dirty="0" smtClean="0"/>
          </a:p>
        </p:txBody>
      </p:sp>
      <p:sp>
        <p:nvSpPr>
          <p:cNvPr id="5" name="Plassholder for lysbildenummer 4"/>
          <p:cNvSpPr>
            <a:spLocks noGrp="1"/>
          </p:cNvSpPr>
          <p:nvPr>
            <p:ph type="sldNum" sz="quarter" idx="12"/>
          </p:nvPr>
        </p:nvSpPr>
        <p:spPr/>
        <p:txBody>
          <a:bodyPr/>
          <a:lstStyle/>
          <a:p>
            <a:fld id="{86FD75F9-2043-43B9-9E4B-91277A7F9D0A}" type="slidenum">
              <a:rPr lang="nb-NO" smtClean="0"/>
              <a:t>6</a:t>
            </a:fld>
            <a:endParaRPr lang="nb-NO"/>
          </a:p>
        </p:txBody>
      </p:sp>
    </p:spTree>
    <p:extLst>
      <p:ext uri="{BB962C8B-B14F-4D97-AF65-F5344CB8AC3E}">
        <p14:creationId xmlns:p14="http://schemas.microsoft.com/office/powerpoint/2010/main" val="3644389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950401" y="577684"/>
            <a:ext cx="8499600" cy="1661993"/>
          </a:xfrm>
        </p:spPr>
        <p:txBody>
          <a:bodyPr/>
          <a:lstStyle/>
          <a:p>
            <a:r>
              <a:rPr lang="nb-NO" dirty="0" smtClean="0"/>
              <a:t>Tentative </a:t>
            </a:r>
            <a:r>
              <a:rPr lang="nb-NO" dirty="0" err="1" smtClean="0"/>
              <a:t>Recommendations</a:t>
            </a:r>
            <a:r>
              <a:rPr lang="nb-NO" dirty="0" smtClean="0"/>
              <a:t> in </a:t>
            </a:r>
            <a:r>
              <a:rPr lang="nb-NO" dirty="0" err="1" smtClean="0"/>
              <a:t>the</a:t>
            </a:r>
            <a:r>
              <a:rPr lang="nb-NO" dirty="0" smtClean="0"/>
              <a:t> Interim Report</a:t>
            </a:r>
            <a:br>
              <a:rPr lang="nb-NO" dirty="0" smtClean="0"/>
            </a:br>
            <a:endParaRPr lang="nb-NO" dirty="0"/>
          </a:p>
        </p:txBody>
      </p:sp>
      <p:sp>
        <p:nvSpPr>
          <p:cNvPr id="3" name="Plassholder for innhold 2"/>
          <p:cNvSpPr>
            <a:spLocks noGrp="1"/>
          </p:cNvSpPr>
          <p:nvPr>
            <p:ph idx="1"/>
          </p:nvPr>
        </p:nvSpPr>
        <p:spPr>
          <a:xfrm>
            <a:off x="950401" y="1970202"/>
            <a:ext cx="8499600" cy="4091232"/>
          </a:xfrm>
        </p:spPr>
        <p:txBody>
          <a:bodyPr>
            <a:normAutofit/>
          </a:bodyPr>
          <a:lstStyle/>
          <a:p>
            <a:pPr>
              <a:buFont typeface="Wingdings" charset="2"/>
              <a:buChar char="q"/>
            </a:pPr>
            <a:r>
              <a:rPr lang="nb-NO" dirty="0" err="1" smtClean="0"/>
              <a:t>Continue</a:t>
            </a:r>
            <a:r>
              <a:rPr lang="nb-NO" dirty="0" smtClean="0"/>
              <a:t> </a:t>
            </a:r>
            <a:r>
              <a:rPr lang="nb-NO" dirty="0" err="1" smtClean="0"/>
              <a:t>work</a:t>
            </a:r>
            <a:r>
              <a:rPr lang="nb-NO" dirty="0" smtClean="0"/>
              <a:t> in </a:t>
            </a:r>
            <a:r>
              <a:rPr lang="nb-NO" dirty="0" err="1" smtClean="0"/>
              <a:t>this</a:t>
            </a:r>
            <a:r>
              <a:rPr lang="nb-NO" dirty="0" smtClean="0"/>
              <a:t> area, </a:t>
            </a:r>
            <a:r>
              <a:rPr lang="nb-NO" dirty="0" err="1" smtClean="0"/>
              <a:t>however</a:t>
            </a:r>
            <a:r>
              <a:rPr lang="nb-NO" dirty="0" smtClean="0"/>
              <a:t> in </a:t>
            </a:r>
            <a:r>
              <a:rPr lang="nb-NO" dirty="0" err="1" smtClean="0"/>
              <a:t>other</a:t>
            </a:r>
            <a:r>
              <a:rPr lang="nb-NO" dirty="0" smtClean="0"/>
              <a:t> format</a:t>
            </a:r>
          </a:p>
          <a:p>
            <a:pPr>
              <a:buFont typeface="Wingdings" charset="2"/>
              <a:buChar char="q"/>
            </a:pPr>
            <a:r>
              <a:rPr lang="nb-NO" dirty="0" err="1" smtClean="0"/>
              <a:t>Consolidate</a:t>
            </a:r>
            <a:r>
              <a:rPr lang="nb-NO" dirty="0" smtClean="0"/>
              <a:t> all </a:t>
            </a:r>
            <a:r>
              <a:rPr lang="nb-NO" dirty="0" err="1" smtClean="0"/>
              <a:t>efforts</a:t>
            </a:r>
            <a:r>
              <a:rPr lang="nb-NO" dirty="0" smtClean="0"/>
              <a:t> </a:t>
            </a:r>
            <a:r>
              <a:rPr lang="nb-NO" dirty="0" err="1" smtClean="0"/>
              <a:t>into</a:t>
            </a:r>
            <a:r>
              <a:rPr lang="nb-NO" dirty="0" smtClean="0"/>
              <a:t> </a:t>
            </a:r>
            <a:r>
              <a:rPr lang="nb-NO" dirty="0" err="1" smtClean="0"/>
              <a:t>one</a:t>
            </a:r>
            <a:r>
              <a:rPr lang="nb-NO" dirty="0" smtClean="0"/>
              <a:t> </a:t>
            </a:r>
            <a:r>
              <a:rPr lang="nb-NO" dirty="0" err="1" smtClean="0"/>
              <a:t>effort</a:t>
            </a:r>
            <a:endParaRPr lang="nb-NO" dirty="0" smtClean="0"/>
          </a:p>
          <a:p>
            <a:pPr lvl="1">
              <a:buFont typeface="Wingdings" charset="2"/>
              <a:buChar char="q"/>
            </a:pPr>
            <a:endParaRPr lang="nb-NO" dirty="0" smtClean="0"/>
          </a:p>
          <a:p>
            <a:pPr>
              <a:buFont typeface="Wingdings" charset="2"/>
              <a:buChar char="q"/>
            </a:pPr>
            <a:r>
              <a:rPr lang="nb-NO" dirty="0" err="1" smtClean="0"/>
              <a:t>Clearer</a:t>
            </a:r>
            <a:r>
              <a:rPr lang="nb-NO" dirty="0" smtClean="0"/>
              <a:t> link </a:t>
            </a:r>
            <a:r>
              <a:rPr lang="nb-NO" dirty="0" err="1" smtClean="0"/>
              <a:t>with</a:t>
            </a:r>
            <a:r>
              <a:rPr lang="nb-NO" dirty="0" smtClean="0"/>
              <a:t> policy </a:t>
            </a:r>
            <a:r>
              <a:rPr lang="nb-NO" dirty="0" err="1" smtClean="0"/>
              <a:t>development</a:t>
            </a:r>
            <a:r>
              <a:rPr lang="nb-NO" dirty="0" smtClean="0"/>
              <a:t> </a:t>
            </a:r>
            <a:r>
              <a:rPr lang="nb-NO" dirty="0" err="1" smtClean="0"/>
              <a:t>processes</a:t>
            </a:r>
            <a:r>
              <a:rPr lang="nb-NO" dirty="0" smtClean="0"/>
              <a:t>, </a:t>
            </a:r>
            <a:r>
              <a:rPr lang="nb-NO" dirty="0" err="1" smtClean="0"/>
              <a:t>but</a:t>
            </a:r>
            <a:r>
              <a:rPr lang="nb-NO" dirty="0" smtClean="0"/>
              <a:t> </a:t>
            </a:r>
            <a:r>
              <a:rPr lang="nb-NO" dirty="0" err="1" smtClean="0"/>
              <a:t>how</a:t>
            </a:r>
            <a:r>
              <a:rPr lang="nb-NO" dirty="0" smtClean="0"/>
              <a:t> </a:t>
            </a:r>
            <a:r>
              <a:rPr lang="nb-NO" dirty="0" err="1" smtClean="0"/>
              <a:t>should</a:t>
            </a:r>
            <a:r>
              <a:rPr lang="nb-NO" dirty="0" smtClean="0"/>
              <a:t> </a:t>
            </a:r>
            <a:r>
              <a:rPr lang="nb-NO" dirty="0" err="1" smtClean="0"/>
              <a:t>we</a:t>
            </a:r>
            <a:r>
              <a:rPr lang="nb-NO" dirty="0" smtClean="0"/>
              <a:t> do </a:t>
            </a:r>
            <a:r>
              <a:rPr lang="nb-NO" dirty="0" err="1" smtClean="0"/>
              <a:t>that</a:t>
            </a:r>
            <a:r>
              <a:rPr lang="nb-NO" dirty="0" smtClean="0"/>
              <a:t>?</a:t>
            </a:r>
          </a:p>
          <a:p>
            <a:pPr lvl="1">
              <a:buFont typeface="Wingdings" charset="2"/>
              <a:buChar char="q"/>
            </a:pPr>
            <a:r>
              <a:rPr lang="nb-NO" dirty="0" err="1" smtClean="0"/>
              <a:t>Should</a:t>
            </a:r>
            <a:r>
              <a:rPr lang="nb-NO" dirty="0" smtClean="0"/>
              <a:t> c &amp; t names as </a:t>
            </a:r>
            <a:r>
              <a:rPr lang="nb-NO" dirty="0" err="1" smtClean="0"/>
              <a:t>TLDs</a:t>
            </a:r>
            <a:r>
              <a:rPr lang="nb-NO" dirty="0" smtClean="0"/>
              <a:t> be </a:t>
            </a:r>
            <a:r>
              <a:rPr lang="nb-NO" dirty="0" err="1" smtClean="0"/>
              <a:t>treated</a:t>
            </a:r>
            <a:r>
              <a:rPr lang="nb-NO" dirty="0" smtClean="0"/>
              <a:t> in GNSO PDP?</a:t>
            </a:r>
          </a:p>
          <a:p>
            <a:pPr lvl="1">
              <a:buFont typeface="Wingdings" charset="2"/>
              <a:buChar char="q"/>
            </a:pPr>
            <a:r>
              <a:rPr lang="nb-NO" dirty="0" err="1" smtClean="0"/>
              <a:t>Should</a:t>
            </a:r>
            <a:r>
              <a:rPr lang="nb-NO" dirty="0" smtClean="0"/>
              <a:t> ccNSO have a PDP </a:t>
            </a:r>
            <a:r>
              <a:rPr lang="nb-NO" dirty="0" err="1" smtClean="0"/>
              <a:t>with</a:t>
            </a:r>
            <a:r>
              <a:rPr lang="nb-NO" dirty="0" smtClean="0"/>
              <a:t> </a:t>
            </a:r>
            <a:r>
              <a:rPr lang="nb-NO" dirty="0" err="1" smtClean="0"/>
              <a:t>this</a:t>
            </a:r>
            <a:r>
              <a:rPr lang="nb-NO" dirty="0" smtClean="0"/>
              <a:t> </a:t>
            </a:r>
            <a:r>
              <a:rPr lang="nb-NO" dirty="0" err="1" smtClean="0"/>
              <a:t>issue</a:t>
            </a:r>
            <a:r>
              <a:rPr lang="nb-NO" dirty="0" smtClean="0"/>
              <a:t>?</a:t>
            </a:r>
          </a:p>
          <a:p>
            <a:pPr lvl="1">
              <a:buFont typeface="Wingdings" charset="2"/>
              <a:buChar char="q"/>
            </a:pPr>
            <a:r>
              <a:rPr lang="nb-NO" dirty="0" smtClean="0"/>
              <a:t>Or, </a:t>
            </a:r>
            <a:r>
              <a:rPr lang="nb-NO" dirty="0" err="1" smtClean="0"/>
              <a:t>should</a:t>
            </a:r>
            <a:r>
              <a:rPr lang="nb-NO" dirty="0" smtClean="0"/>
              <a:t> </a:t>
            </a:r>
            <a:r>
              <a:rPr lang="nb-NO" dirty="0" err="1" smtClean="0"/>
              <a:t>we</a:t>
            </a:r>
            <a:r>
              <a:rPr lang="nb-NO" dirty="0" smtClean="0"/>
              <a:t> have a CWG </a:t>
            </a:r>
            <a:r>
              <a:rPr lang="nb-NO" dirty="0" err="1" smtClean="0"/>
              <a:t>with</a:t>
            </a:r>
            <a:r>
              <a:rPr lang="nb-NO" dirty="0" smtClean="0"/>
              <a:t> </a:t>
            </a:r>
            <a:r>
              <a:rPr lang="nb-NO" dirty="0" err="1" smtClean="0"/>
              <a:t>extended</a:t>
            </a:r>
            <a:r>
              <a:rPr lang="nb-NO" dirty="0" smtClean="0"/>
              <a:t> </a:t>
            </a:r>
            <a:r>
              <a:rPr lang="nb-NO" dirty="0" err="1" smtClean="0"/>
              <a:t>mandate</a:t>
            </a:r>
            <a:r>
              <a:rPr lang="nb-NO" dirty="0" smtClean="0"/>
              <a:t>?</a:t>
            </a:r>
          </a:p>
          <a:p>
            <a:pPr lvl="1">
              <a:buFont typeface="Wingdings" charset="2"/>
              <a:buChar char="q"/>
            </a:pPr>
            <a:endParaRPr lang="nb-NO" dirty="0"/>
          </a:p>
          <a:p>
            <a:pPr>
              <a:buFont typeface="Wingdings" charset="2"/>
              <a:buChar char="q"/>
            </a:pPr>
            <a:endParaRPr lang="nb-NO" dirty="0" smtClean="0"/>
          </a:p>
          <a:p>
            <a:pPr marL="450000" lvl="1" indent="0">
              <a:buNone/>
            </a:pPr>
            <a:endParaRPr lang="nb-NO" dirty="0" smtClean="0"/>
          </a:p>
        </p:txBody>
      </p:sp>
      <p:sp>
        <p:nvSpPr>
          <p:cNvPr id="4" name="Plassholder for lysbildenummer 3"/>
          <p:cNvSpPr>
            <a:spLocks noGrp="1"/>
          </p:cNvSpPr>
          <p:nvPr>
            <p:ph type="sldNum" sz="quarter" idx="12"/>
          </p:nvPr>
        </p:nvSpPr>
        <p:spPr/>
        <p:txBody>
          <a:bodyPr/>
          <a:lstStyle/>
          <a:p>
            <a:fld id="{86FD75F9-2043-43B9-9E4B-91277A7F9D0A}" type="slidenum">
              <a:rPr lang="nb-NO" smtClean="0"/>
              <a:t>7</a:t>
            </a:fld>
            <a:endParaRPr lang="nb-NO"/>
          </a:p>
        </p:txBody>
      </p:sp>
    </p:spTree>
    <p:extLst>
      <p:ext uri="{BB962C8B-B14F-4D97-AF65-F5344CB8AC3E}">
        <p14:creationId xmlns:p14="http://schemas.microsoft.com/office/powerpoint/2010/main" val="291302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a:xfrm>
            <a:off x="950401" y="1956976"/>
            <a:ext cx="8499600" cy="4557137"/>
          </a:xfrm>
        </p:spPr>
        <p:txBody>
          <a:bodyPr>
            <a:normAutofit/>
          </a:bodyPr>
          <a:lstStyle/>
          <a:p>
            <a:pPr>
              <a:buFont typeface="Wingdings" charset="2"/>
              <a:buChar char="q"/>
            </a:pPr>
            <a:r>
              <a:rPr lang="en-US" dirty="0" smtClean="0"/>
              <a:t>Awaiting public comment on Interim paper</a:t>
            </a:r>
          </a:p>
          <a:p>
            <a:pPr>
              <a:buFont typeface="Wingdings" charset="2"/>
              <a:buChar char="q"/>
            </a:pPr>
            <a:r>
              <a:rPr lang="en-US" dirty="0" smtClean="0"/>
              <a:t>Provide updated Recommendations to ccNSO and GNSO Councils (anticipated at ICANN 59)</a:t>
            </a:r>
          </a:p>
          <a:p>
            <a:pPr>
              <a:buFont typeface="Wingdings" charset="2"/>
              <a:buChar char="q"/>
            </a:pPr>
            <a:r>
              <a:rPr lang="en-US" dirty="0" smtClean="0"/>
              <a:t>Should the second recommendation from Study Group be activated?</a:t>
            </a:r>
          </a:p>
          <a:p>
            <a:pPr lvl="1">
              <a:buFont typeface="Wingdings" charset="2"/>
              <a:buChar char="q"/>
            </a:pPr>
            <a:r>
              <a:rPr lang="en-US" dirty="0" smtClean="0"/>
              <a:t>Letter to the ICANN Board from ccNSO Council to exclude country &amp; territory names until when?</a:t>
            </a:r>
          </a:p>
          <a:p>
            <a:pPr lvl="2">
              <a:buFont typeface="Wingdings" charset="2"/>
              <a:buChar char="q"/>
            </a:pPr>
            <a:r>
              <a:rPr lang="en-US" dirty="0" smtClean="0"/>
              <a:t>Until we have managed to find a harmonized framework all can agree on?</a:t>
            </a:r>
          </a:p>
          <a:p>
            <a:pPr lvl="2">
              <a:buFont typeface="Wingdings" charset="2"/>
              <a:buChar char="q"/>
            </a:pPr>
            <a:r>
              <a:rPr lang="en-US" dirty="0" smtClean="0"/>
              <a:t>Await final report CCWG UCTN</a:t>
            </a:r>
          </a:p>
          <a:p>
            <a:pPr lvl="1">
              <a:buFont typeface="Wingdings" charset="2"/>
              <a:buChar char="q"/>
            </a:pPr>
            <a:endParaRPr lang="en-US" dirty="0"/>
          </a:p>
        </p:txBody>
      </p:sp>
      <p:sp>
        <p:nvSpPr>
          <p:cNvPr id="4" name="Slide Number Placeholder 3"/>
          <p:cNvSpPr>
            <a:spLocks noGrp="1"/>
          </p:cNvSpPr>
          <p:nvPr>
            <p:ph type="sldNum" sz="quarter" idx="12"/>
          </p:nvPr>
        </p:nvSpPr>
        <p:spPr/>
        <p:txBody>
          <a:bodyPr/>
          <a:lstStyle/>
          <a:p>
            <a:fld id="{86FD75F9-2043-43B9-9E4B-91277A7F9D0A}" type="slidenum">
              <a:rPr lang="nb-NO" smtClean="0"/>
              <a:t>8</a:t>
            </a:fld>
            <a:endParaRPr lang="nb-NO"/>
          </a:p>
        </p:txBody>
      </p:sp>
    </p:spTree>
    <p:extLst>
      <p:ext uri="{BB962C8B-B14F-4D97-AF65-F5344CB8AC3E}">
        <p14:creationId xmlns:p14="http://schemas.microsoft.com/office/powerpoint/2010/main" val="18544051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words</a:t>
            </a:r>
            <a:endParaRPr lang="en-US" dirty="0"/>
          </a:p>
        </p:txBody>
      </p:sp>
      <p:sp>
        <p:nvSpPr>
          <p:cNvPr id="3" name="Content Placeholder 2"/>
          <p:cNvSpPr>
            <a:spLocks noGrp="1"/>
          </p:cNvSpPr>
          <p:nvPr>
            <p:ph idx="1"/>
          </p:nvPr>
        </p:nvSpPr>
        <p:spPr>
          <a:xfrm>
            <a:off x="950401" y="1956976"/>
            <a:ext cx="8499600" cy="4557137"/>
          </a:xfrm>
        </p:spPr>
        <p:txBody>
          <a:bodyPr>
            <a:normAutofit lnSpcReduction="10000"/>
          </a:bodyPr>
          <a:lstStyle/>
          <a:p>
            <a:pPr>
              <a:buFont typeface="Wingdings" charset="2"/>
              <a:buChar char="q"/>
            </a:pPr>
            <a:r>
              <a:rPr lang="en-US" dirty="0" smtClean="0"/>
              <a:t>Read the report</a:t>
            </a:r>
          </a:p>
          <a:p>
            <a:pPr>
              <a:buFont typeface="Wingdings" charset="2"/>
              <a:buChar char="q"/>
            </a:pPr>
            <a:r>
              <a:rPr lang="en-US" dirty="0" smtClean="0"/>
              <a:t>The </a:t>
            </a:r>
            <a:r>
              <a:rPr lang="en-US" dirty="0"/>
              <a:t>Interim Paper has </a:t>
            </a:r>
            <a:r>
              <a:rPr lang="en-US" dirty="0" smtClean="0"/>
              <a:t>been </a:t>
            </a:r>
            <a:r>
              <a:rPr lang="en-US" dirty="0"/>
              <a:t>posted for public comment: </a:t>
            </a:r>
            <a:r>
              <a:rPr lang="en-US" u="sng" dirty="0">
                <a:hlinkClick r:id="rId3"/>
              </a:rPr>
              <a:t>https://</a:t>
            </a:r>
            <a:r>
              <a:rPr lang="en-US" u="sng" dirty="0" smtClean="0">
                <a:hlinkClick r:id="rId3"/>
              </a:rPr>
              <a:t>www.icann.org/public-comments/cwg-uctn-interim-paper-2017-02-24-en</a:t>
            </a:r>
            <a:endParaRPr lang="en-US" u="sng" dirty="0"/>
          </a:p>
          <a:p>
            <a:pPr lvl="1">
              <a:buFont typeface="Wingdings" charset="2"/>
              <a:buChar char="q"/>
            </a:pPr>
            <a:r>
              <a:rPr lang="en-US" sz="2400" dirty="0" smtClean="0"/>
              <a:t>Give </a:t>
            </a:r>
            <a:r>
              <a:rPr lang="en-US" sz="2400" dirty="0"/>
              <a:t>us your view on how to treat C &amp; T names as TLDs in subsequent </a:t>
            </a:r>
            <a:r>
              <a:rPr lang="en-US" sz="2400" dirty="0" smtClean="0"/>
              <a:t>round</a:t>
            </a:r>
          </a:p>
          <a:p>
            <a:pPr lvl="1">
              <a:buFont typeface="Wingdings" charset="2"/>
              <a:buChar char="q"/>
            </a:pPr>
            <a:r>
              <a:rPr lang="sk-SK" sz="2400" dirty="0" err="1" smtClean="0"/>
              <a:t>The</a:t>
            </a:r>
            <a:r>
              <a:rPr lang="sk-SK" sz="2400" dirty="0" smtClean="0"/>
              <a:t> </a:t>
            </a:r>
            <a:r>
              <a:rPr lang="sk-SK" sz="2400" dirty="0" err="1"/>
              <a:t>public</a:t>
            </a:r>
            <a:r>
              <a:rPr lang="sk-SK" sz="2400" dirty="0"/>
              <a:t> </a:t>
            </a:r>
            <a:r>
              <a:rPr lang="sk-SK" sz="2400" dirty="0" err="1"/>
              <a:t>comment</a:t>
            </a:r>
            <a:r>
              <a:rPr lang="sk-SK" sz="2400" dirty="0"/>
              <a:t> </a:t>
            </a:r>
            <a:r>
              <a:rPr lang="sk-SK" sz="2400" dirty="0" err="1"/>
              <a:t>period</a:t>
            </a:r>
            <a:r>
              <a:rPr lang="sk-SK" sz="2400" dirty="0"/>
              <a:t> </a:t>
            </a:r>
            <a:r>
              <a:rPr lang="sk-SK" sz="2400" dirty="0" err="1"/>
              <a:t>will</a:t>
            </a:r>
            <a:r>
              <a:rPr lang="sk-SK" sz="2400" dirty="0"/>
              <a:t> </a:t>
            </a:r>
            <a:r>
              <a:rPr lang="sk-SK" sz="2400" dirty="0" err="1"/>
              <a:t>close</a:t>
            </a:r>
            <a:r>
              <a:rPr lang="sk-SK" sz="2400" dirty="0"/>
              <a:t> 21 </a:t>
            </a:r>
            <a:r>
              <a:rPr lang="sk-SK" sz="2400" dirty="0" err="1"/>
              <a:t>April</a:t>
            </a:r>
            <a:r>
              <a:rPr lang="sk-SK" sz="2400" dirty="0"/>
              <a:t> </a:t>
            </a:r>
            <a:r>
              <a:rPr lang="sk-SK" sz="2400" dirty="0" smtClean="0"/>
              <a:t>2017</a:t>
            </a:r>
          </a:p>
          <a:p>
            <a:pPr lvl="1">
              <a:buFont typeface="Wingdings" charset="2"/>
              <a:buChar char="q"/>
            </a:pPr>
            <a:endParaRPr lang="en-US" sz="2400" dirty="0" smtClean="0"/>
          </a:p>
          <a:p>
            <a:pPr>
              <a:buFont typeface="Wingdings" charset="2"/>
              <a:buChar char="q"/>
            </a:pPr>
            <a:r>
              <a:rPr lang="en-US" dirty="0" smtClean="0"/>
              <a:t>Do not hesitate to ask Bart or me if you need clarification</a:t>
            </a:r>
          </a:p>
          <a:p>
            <a:pPr>
              <a:buFont typeface="Wingdings" charset="2"/>
              <a:buChar char="q"/>
            </a:pPr>
            <a:r>
              <a:rPr lang="en-US" dirty="0" smtClean="0"/>
              <a:t>Thanks for listening</a:t>
            </a:r>
          </a:p>
        </p:txBody>
      </p:sp>
      <p:sp>
        <p:nvSpPr>
          <p:cNvPr id="4" name="Slide Number Placeholder 3"/>
          <p:cNvSpPr>
            <a:spLocks noGrp="1"/>
          </p:cNvSpPr>
          <p:nvPr>
            <p:ph type="sldNum" sz="quarter" idx="12"/>
          </p:nvPr>
        </p:nvSpPr>
        <p:spPr/>
        <p:txBody>
          <a:bodyPr/>
          <a:lstStyle/>
          <a:p>
            <a:fld id="{86FD75F9-2043-43B9-9E4B-91277A7F9D0A}" type="slidenum">
              <a:rPr lang="nb-NO" smtClean="0"/>
              <a:t>9</a:t>
            </a:fld>
            <a:endParaRPr lang="nb-NO"/>
          </a:p>
        </p:txBody>
      </p:sp>
    </p:spTree>
    <p:extLst>
      <p:ext uri="{BB962C8B-B14F-4D97-AF65-F5344CB8AC3E}">
        <p14:creationId xmlns:p14="http://schemas.microsoft.com/office/powerpoint/2010/main" val="1747790185"/>
      </p:ext>
    </p:extLst>
  </p:cSld>
  <p:clrMapOvr>
    <a:masterClrMapping/>
  </p:clrMapOvr>
  <p:timing>
    <p:tnLst>
      <p:par>
        <p:cTn id="1" dur="indefinite" restart="never" nodeType="tmRoot"/>
      </p:par>
    </p:tnLst>
  </p:timing>
</p:sld>
</file>

<file path=ppt/theme/theme1.xml><?xml version="1.0" encoding="utf-8"?>
<a:theme xmlns:a="http://schemas.openxmlformats.org/drawingml/2006/main" name="NORID">
  <a:themeElements>
    <a:clrScheme name="Office-tema">
      <a:dk1>
        <a:sysClr val="windowText" lastClr="000000"/>
      </a:dk1>
      <a:lt1>
        <a:sysClr val="window" lastClr="FFFFFF"/>
      </a:lt1>
      <a:dk2>
        <a:srgbClr val="44546A"/>
      </a:dk2>
      <a:lt2>
        <a:srgbClr val="E7E6E6"/>
      </a:lt2>
      <a:accent1>
        <a:srgbClr val="8E9ACC"/>
      </a:accent1>
      <a:accent2>
        <a:srgbClr val="7FB000"/>
      </a:accent2>
      <a:accent3>
        <a:srgbClr val="C8D000"/>
      </a:accent3>
      <a:accent4>
        <a:srgbClr val="C54871"/>
      </a:accent4>
      <a:accent5>
        <a:srgbClr val="F79F07"/>
      </a:accent5>
      <a:accent6>
        <a:srgbClr val="C0BFC0"/>
      </a:accent6>
      <a:hlink>
        <a:srgbClr val="0563C1"/>
      </a:hlink>
      <a:folHlink>
        <a:srgbClr val="954F72"/>
      </a:folHlink>
    </a:clrScheme>
    <a:fontScheme name="Trebuchet MS">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NORID_PPT_Norsk.potx" id="{44DCEEB8-AF9D-4CF1-A76C-507CB29CAC93}" vid="{196092F7-5716-4FC5-8CDD-E72F8FFBE3E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832</TotalTime>
  <Words>751</Words>
  <Application>Microsoft Macintosh PowerPoint</Application>
  <PresentationFormat>Custom</PresentationFormat>
  <Paragraphs>107</Paragraphs>
  <Slides>10</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Calibri</vt:lpstr>
      <vt:lpstr>Trebuchet MS</vt:lpstr>
      <vt:lpstr>Wingdings</vt:lpstr>
      <vt:lpstr>Arial</vt:lpstr>
      <vt:lpstr>NORID</vt:lpstr>
      <vt:lpstr>   CWG on the use of Country &amp; Territory names as TLDs  (CWG UCTN) </vt:lpstr>
      <vt:lpstr>Scope and Work Method</vt:lpstr>
      <vt:lpstr>Main Conclusion: No harmonized framework feasible</vt:lpstr>
      <vt:lpstr>Interim Paper Conclusion 1: Preliminary conclusions 2-letter strings </vt:lpstr>
      <vt:lpstr>Interim Paper Conclusion 2: Divergence views 3-letter codes </vt:lpstr>
      <vt:lpstr>Current status of WG: Interim paper</vt:lpstr>
      <vt:lpstr>Tentative Recommendations in the Interim Report </vt:lpstr>
      <vt:lpstr>Next steps</vt:lpstr>
      <vt:lpstr>Final words</vt:lpstr>
      <vt:lpstr>Questions?</vt:lpstr>
    </vt:vector>
  </TitlesOfParts>
  <Company>NTNU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Elisabeth Farstad</dc:creator>
  <dc:description>template by officeconsult.no</dc:description>
  <cp:lastModifiedBy>Microsoft Office User</cp:lastModifiedBy>
  <cp:revision>113</cp:revision>
  <dcterms:created xsi:type="dcterms:W3CDTF">2015-11-26T09:42:04Z</dcterms:created>
  <dcterms:modified xsi:type="dcterms:W3CDTF">2017-03-12T17:21:32Z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 by">
    <vt:lpwstr>officeconsult.no</vt:lpwstr>
  </property>
</Properties>
</file>